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4.jpg" ContentType="image/jpeg"/>
  <Override PartName="/ppt/media/image16.jpg" ContentType="image/jpeg"/>
  <Override PartName="/ppt/media/image17.jpg" ContentType="image/jpeg"/>
  <Override PartName="/ppt/media/image23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24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5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2"/>
  </p:sldMasterIdLst>
  <p:notesMasterIdLst>
    <p:notesMasterId r:id="rId26"/>
  </p:notesMasterIdLst>
  <p:handoutMasterIdLst>
    <p:handoutMasterId r:id="rId27"/>
  </p:handoutMasterIdLst>
  <p:sldIdLst>
    <p:sldId id="259" r:id="rId3"/>
    <p:sldId id="264" r:id="rId4"/>
    <p:sldId id="270" r:id="rId5"/>
    <p:sldId id="271" r:id="rId6"/>
    <p:sldId id="262" r:id="rId7"/>
    <p:sldId id="263" r:id="rId8"/>
    <p:sldId id="274" r:id="rId9"/>
    <p:sldId id="272" r:id="rId10"/>
    <p:sldId id="273" r:id="rId11"/>
    <p:sldId id="265" r:id="rId12"/>
    <p:sldId id="276" r:id="rId13"/>
    <p:sldId id="277" r:id="rId14"/>
    <p:sldId id="267" r:id="rId15"/>
    <p:sldId id="275" r:id="rId16"/>
    <p:sldId id="26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32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59587-3140-4049-A165-9ABBD81D721F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A1A0D83-6AD4-4062-A681-FEC3E4AB1112}">
      <dgm:prSet phldrT="[Text]"/>
      <dgm:spPr/>
      <dgm:t>
        <a:bodyPr/>
        <a:lstStyle/>
        <a:p>
          <a:r>
            <a:rPr lang="en-US" dirty="0"/>
            <a:t>Service Report</a:t>
          </a:r>
        </a:p>
      </dgm:t>
    </dgm:pt>
    <dgm:pt modelId="{955DB6E4-E241-40DF-B16C-9B48EBFCB6AE}" type="parTrans" cxnId="{EA428B5D-6942-4F69-A183-76122E5DAB41}">
      <dgm:prSet/>
      <dgm:spPr/>
      <dgm:t>
        <a:bodyPr/>
        <a:lstStyle/>
        <a:p>
          <a:endParaRPr lang="en-US"/>
        </a:p>
      </dgm:t>
    </dgm:pt>
    <dgm:pt modelId="{05FAA50B-8045-4355-9FDE-57D324D6DDC9}" type="sibTrans" cxnId="{EA428B5D-6942-4F69-A183-76122E5DAB41}">
      <dgm:prSet/>
      <dgm:spPr/>
      <dgm:t>
        <a:bodyPr/>
        <a:lstStyle/>
        <a:p>
          <a:endParaRPr lang="en-US"/>
        </a:p>
      </dgm:t>
    </dgm:pt>
    <dgm:pt modelId="{6EF1C06B-8110-45A5-A8B3-527C0D980941}">
      <dgm:prSet phldrT="[Text]"/>
      <dgm:spPr/>
      <dgm:t>
        <a:bodyPr/>
        <a:lstStyle/>
        <a:p>
          <a:r>
            <a:rPr lang="en-US" dirty="0"/>
            <a:t>CRUD Functionality</a:t>
          </a:r>
        </a:p>
      </dgm:t>
    </dgm:pt>
    <dgm:pt modelId="{9602F77A-972E-452F-9ED5-453E733CD755}" type="parTrans" cxnId="{D47E8F50-258D-463F-A0F8-0282FB082926}">
      <dgm:prSet/>
      <dgm:spPr/>
      <dgm:t>
        <a:bodyPr/>
        <a:lstStyle/>
        <a:p>
          <a:endParaRPr lang="en-US"/>
        </a:p>
      </dgm:t>
    </dgm:pt>
    <dgm:pt modelId="{B6BE5318-0238-4FFB-996D-F1B6E3A1C87B}" type="sibTrans" cxnId="{D47E8F50-258D-463F-A0F8-0282FB082926}">
      <dgm:prSet/>
      <dgm:spPr/>
      <dgm:t>
        <a:bodyPr/>
        <a:lstStyle/>
        <a:p>
          <a:endParaRPr lang="en-US"/>
        </a:p>
      </dgm:t>
    </dgm:pt>
    <dgm:pt modelId="{46F75FC5-C151-4AB0-B9D3-D9A5A923247E}">
      <dgm:prSet phldrT="[Text]"/>
      <dgm:spPr/>
      <dgm:t>
        <a:bodyPr/>
        <a:lstStyle/>
        <a:p>
          <a:r>
            <a:rPr lang="en-US" dirty="0"/>
            <a:t>Event</a:t>
          </a:r>
        </a:p>
      </dgm:t>
    </dgm:pt>
    <dgm:pt modelId="{FECC31F0-DF9C-4FA1-9521-C36D8A3C0D47}" type="parTrans" cxnId="{36B5FB87-9AB0-41AC-9B09-D39610A91FE3}">
      <dgm:prSet/>
      <dgm:spPr/>
      <dgm:t>
        <a:bodyPr/>
        <a:lstStyle/>
        <a:p>
          <a:endParaRPr lang="en-US"/>
        </a:p>
      </dgm:t>
    </dgm:pt>
    <dgm:pt modelId="{56C6D361-DB1D-4ECD-A725-6A6FB9C460E7}" type="sibTrans" cxnId="{36B5FB87-9AB0-41AC-9B09-D39610A91FE3}">
      <dgm:prSet/>
      <dgm:spPr/>
      <dgm:t>
        <a:bodyPr/>
        <a:lstStyle/>
        <a:p>
          <a:endParaRPr lang="en-US"/>
        </a:p>
      </dgm:t>
    </dgm:pt>
    <dgm:pt modelId="{609F151B-93F4-4D82-A3EE-3CB6C2CF2EF4}">
      <dgm:prSet phldrT="[Text]"/>
      <dgm:spPr/>
      <dgm:t>
        <a:bodyPr/>
        <a:lstStyle/>
        <a:p>
          <a:r>
            <a:rPr lang="en-US" dirty="0"/>
            <a:t>Scheduling</a:t>
          </a:r>
        </a:p>
      </dgm:t>
    </dgm:pt>
    <dgm:pt modelId="{4CE5EE72-D4DD-46D4-B139-2FB0EBDC2D22}" type="parTrans" cxnId="{C7F57FEA-343D-4FEB-8BC5-4ADCCA54AF6F}">
      <dgm:prSet/>
      <dgm:spPr/>
      <dgm:t>
        <a:bodyPr/>
        <a:lstStyle/>
        <a:p>
          <a:endParaRPr lang="en-US"/>
        </a:p>
      </dgm:t>
    </dgm:pt>
    <dgm:pt modelId="{D497C449-336F-4E77-A893-56A75DE3C456}" type="sibTrans" cxnId="{C7F57FEA-343D-4FEB-8BC5-4ADCCA54AF6F}">
      <dgm:prSet/>
      <dgm:spPr/>
      <dgm:t>
        <a:bodyPr/>
        <a:lstStyle/>
        <a:p>
          <a:endParaRPr lang="en-US"/>
        </a:p>
      </dgm:t>
    </dgm:pt>
    <dgm:pt modelId="{62623963-EC39-433D-900E-A0D594CF70F0}">
      <dgm:prSet phldrT="[Text]"/>
      <dgm:spPr/>
      <dgm:t>
        <a:bodyPr/>
        <a:lstStyle/>
        <a:p>
          <a:r>
            <a:rPr lang="en-US" dirty="0"/>
            <a:t>Event view</a:t>
          </a:r>
        </a:p>
      </dgm:t>
    </dgm:pt>
    <dgm:pt modelId="{BC5D4586-32E6-4EFB-AD91-2784BCD22490}" type="parTrans" cxnId="{160E390B-527E-478D-95F5-E27F591424E2}">
      <dgm:prSet/>
      <dgm:spPr/>
      <dgm:t>
        <a:bodyPr/>
        <a:lstStyle/>
        <a:p>
          <a:endParaRPr lang="en-US"/>
        </a:p>
      </dgm:t>
    </dgm:pt>
    <dgm:pt modelId="{B1FC82FD-C7BC-404E-B567-E17C9D73BF84}" type="sibTrans" cxnId="{160E390B-527E-478D-95F5-E27F591424E2}">
      <dgm:prSet/>
      <dgm:spPr/>
      <dgm:t>
        <a:bodyPr/>
        <a:lstStyle/>
        <a:p>
          <a:endParaRPr lang="en-US"/>
        </a:p>
      </dgm:t>
    </dgm:pt>
    <dgm:pt modelId="{88854074-91F3-4FB1-97E2-6AD9CB030D0D}">
      <dgm:prSet phldrT="[Text]"/>
      <dgm:spPr/>
      <dgm:t>
        <a:bodyPr/>
        <a:lstStyle/>
        <a:p>
          <a:r>
            <a:rPr lang="en-US" dirty="0"/>
            <a:t>Algorithm</a:t>
          </a:r>
        </a:p>
      </dgm:t>
    </dgm:pt>
    <dgm:pt modelId="{23BD49A7-9831-4DF6-A5F5-02DC699D3860}" type="parTrans" cxnId="{B0D920A8-F0D0-4D66-8EBC-2E893CA79FDD}">
      <dgm:prSet/>
      <dgm:spPr/>
      <dgm:t>
        <a:bodyPr/>
        <a:lstStyle/>
        <a:p>
          <a:endParaRPr lang="en-US"/>
        </a:p>
      </dgm:t>
    </dgm:pt>
    <dgm:pt modelId="{2E19DD5E-7EE3-4486-A8E2-9105D256260F}" type="sibTrans" cxnId="{B0D920A8-F0D0-4D66-8EBC-2E893CA79FDD}">
      <dgm:prSet/>
      <dgm:spPr/>
      <dgm:t>
        <a:bodyPr/>
        <a:lstStyle/>
        <a:p>
          <a:endParaRPr lang="en-US"/>
        </a:p>
      </dgm:t>
    </dgm:pt>
    <dgm:pt modelId="{551E722F-432B-41D4-9719-2AD30976076C}">
      <dgm:prSet phldrT="[Text]"/>
      <dgm:spPr/>
      <dgm:t>
        <a:bodyPr/>
        <a:lstStyle/>
        <a:p>
          <a:r>
            <a:rPr lang="en-US" dirty="0"/>
            <a:t>Has not yet been applied</a:t>
          </a:r>
        </a:p>
      </dgm:t>
    </dgm:pt>
    <dgm:pt modelId="{ED66742D-CC86-495E-BBAC-9EEA11C30EFF}" type="parTrans" cxnId="{3D81BEA8-B6A0-440E-BE07-1E5191F994BF}">
      <dgm:prSet/>
      <dgm:spPr/>
      <dgm:t>
        <a:bodyPr/>
        <a:lstStyle/>
        <a:p>
          <a:endParaRPr lang="en-US"/>
        </a:p>
      </dgm:t>
    </dgm:pt>
    <dgm:pt modelId="{EAF8A2F2-6D53-4CEE-BA27-6A895FA6CEE8}" type="sibTrans" cxnId="{3D81BEA8-B6A0-440E-BE07-1E5191F994BF}">
      <dgm:prSet/>
      <dgm:spPr/>
      <dgm:t>
        <a:bodyPr/>
        <a:lstStyle/>
        <a:p>
          <a:endParaRPr lang="en-US"/>
        </a:p>
      </dgm:t>
    </dgm:pt>
    <dgm:pt modelId="{9070D514-09F9-4D62-87D7-C10C12E3F370}">
      <dgm:prSet phldrT="[Text]"/>
      <dgm:spPr/>
      <dgm:t>
        <a:bodyPr/>
        <a:lstStyle/>
        <a:p>
          <a:r>
            <a:rPr lang="en-US" dirty="0"/>
            <a:t>Continuation of the system</a:t>
          </a:r>
        </a:p>
      </dgm:t>
    </dgm:pt>
    <dgm:pt modelId="{7C9AE166-EEA7-4399-BFDC-E195F04BA51E}" type="parTrans" cxnId="{774191C8-EB2F-4158-9CEA-172AF26B5973}">
      <dgm:prSet/>
      <dgm:spPr/>
      <dgm:t>
        <a:bodyPr/>
        <a:lstStyle/>
        <a:p>
          <a:endParaRPr lang="en-US"/>
        </a:p>
      </dgm:t>
    </dgm:pt>
    <dgm:pt modelId="{C35CA52F-13C9-414B-B716-F0C30BFA52ED}" type="sibTrans" cxnId="{774191C8-EB2F-4158-9CEA-172AF26B5973}">
      <dgm:prSet/>
      <dgm:spPr/>
      <dgm:t>
        <a:bodyPr/>
        <a:lstStyle/>
        <a:p>
          <a:endParaRPr lang="en-US"/>
        </a:p>
      </dgm:t>
    </dgm:pt>
    <dgm:pt modelId="{C3E4A7CE-913D-4816-A74F-88034BBCE140}" type="pres">
      <dgm:prSet presAssocID="{01A59587-3140-4049-A165-9ABBD81D721F}" presName="Name0" presStyleCnt="0">
        <dgm:presLayoutVars>
          <dgm:dir/>
          <dgm:resizeHandles val="exact"/>
        </dgm:presLayoutVars>
      </dgm:prSet>
      <dgm:spPr/>
    </dgm:pt>
    <dgm:pt modelId="{E263ED3B-8C0C-40FD-9FE4-528D0066BEBB}" type="pres">
      <dgm:prSet presAssocID="{5A1A0D83-6AD4-4062-A681-FEC3E4AB1112}" presName="node" presStyleLbl="node1" presStyleIdx="0" presStyleCnt="3" custLinFactX="-14272" custLinFactNeighborX="-100000">
        <dgm:presLayoutVars>
          <dgm:bulletEnabled val="1"/>
        </dgm:presLayoutVars>
      </dgm:prSet>
      <dgm:spPr/>
    </dgm:pt>
    <dgm:pt modelId="{300AD3C9-780D-42D4-8137-562732CF028C}" type="pres">
      <dgm:prSet presAssocID="{05FAA50B-8045-4355-9FDE-57D324D6DDC9}" presName="sibTrans" presStyleCnt="0"/>
      <dgm:spPr/>
    </dgm:pt>
    <dgm:pt modelId="{9C41CED9-D4B8-47C3-8725-ABADFC99343A}" type="pres">
      <dgm:prSet presAssocID="{46F75FC5-C151-4AB0-B9D3-D9A5A923247E}" presName="node" presStyleLbl="node1" presStyleIdx="1" presStyleCnt="3">
        <dgm:presLayoutVars>
          <dgm:bulletEnabled val="1"/>
        </dgm:presLayoutVars>
      </dgm:prSet>
      <dgm:spPr/>
    </dgm:pt>
    <dgm:pt modelId="{3B578BEC-5E35-46BA-ADE9-F2EA9969E780}" type="pres">
      <dgm:prSet presAssocID="{56C6D361-DB1D-4ECD-A725-6A6FB9C460E7}" presName="sibTrans" presStyleCnt="0"/>
      <dgm:spPr/>
    </dgm:pt>
    <dgm:pt modelId="{E96881E8-CB05-4643-8FC3-C70ECDC1B5BB}" type="pres">
      <dgm:prSet presAssocID="{88854074-91F3-4FB1-97E2-6AD9CB030D0D}" presName="node" presStyleLbl="node1" presStyleIdx="2" presStyleCnt="3">
        <dgm:presLayoutVars>
          <dgm:bulletEnabled val="1"/>
        </dgm:presLayoutVars>
      </dgm:prSet>
      <dgm:spPr/>
    </dgm:pt>
  </dgm:ptLst>
  <dgm:cxnLst>
    <dgm:cxn modelId="{D19487C7-85E7-492B-A1F7-C18FDE10AF38}" type="presOf" srcId="{9070D514-09F9-4D62-87D7-C10C12E3F370}" destId="{E96881E8-CB05-4643-8FC3-C70ECDC1B5BB}" srcOrd="0" destOrd="2" presId="urn:microsoft.com/office/officeart/2005/8/layout/hList6"/>
    <dgm:cxn modelId="{36B5FB87-9AB0-41AC-9B09-D39610A91FE3}" srcId="{01A59587-3140-4049-A165-9ABBD81D721F}" destId="{46F75FC5-C151-4AB0-B9D3-D9A5A923247E}" srcOrd="1" destOrd="0" parTransId="{FECC31F0-DF9C-4FA1-9521-C36D8A3C0D47}" sibTransId="{56C6D361-DB1D-4ECD-A725-6A6FB9C460E7}"/>
    <dgm:cxn modelId="{6F78B738-7A11-456A-A176-DB78C96A9AD6}" type="presOf" srcId="{62623963-EC39-433D-900E-A0D594CF70F0}" destId="{9C41CED9-D4B8-47C3-8725-ABADFC99343A}" srcOrd="0" destOrd="2" presId="urn:microsoft.com/office/officeart/2005/8/layout/hList6"/>
    <dgm:cxn modelId="{EEAD5FFE-C1B9-4372-8A5B-48B3EB9E5672}" type="presOf" srcId="{01A59587-3140-4049-A165-9ABBD81D721F}" destId="{C3E4A7CE-913D-4816-A74F-88034BBCE140}" srcOrd="0" destOrd="0" presId="urn:microsoft.com/office/officeart/2005/8/layout/hList6"/>
    <dgm:cxn modelId="{C7F57FEA-343D-4FEB-8BC5-4ADCCA54AF6F}" srcId="{46F75FC5-C151-4AB0-B9D3-D9A5A923247E}" destId="{609F151B-93F4-4D82-A3EE-3CB6C2CF2EF4}" srcOrd="0" destOrd="0" parTransId="{4CE5EE72-D4DD-46D4-B139-2FB0EBDC2D22}" sibTransId="{D497C449-336F-4E77-A893-56A75DE3C456}"/>
    <dgm:cxn modelId="{EA428B5D-6942-4F69-A183-76122E5DAB41}" srcId="{01A59587-3140-4049-A165-9ABBD81D721F}" destId="{5A1A0D83-6AD4-4062-A681-FEC3E4AB1112}" srcOrd="0" destOrd="0" parTransId="{955DB6E4-E241-40DF-B16C-9B48EBFCB6AE}" sibTransId="{05FAA50B-8045-4355-9FDE-57D324D6DDC9}"/>
    <dgm:cxn modelId="{D47E8F50-258D-463F-A0F8-0282FB082926}" srcId="{5A1A0D83-6AD4-4062-A681-FEC3E4AB1112}" destId="{6EF1C06B-8110-45A5-A8B3-527C0D980941}" srcOrd="0" destOrd="0" parTransId="{9602F77A-972E-452F-9ED5-453E733CD755}" sibTransId="{B6BE5318-0238-4FFB-996D-F1B6E3A1C87B}"/>
    <dgm:cxn modelId="{9DD97077-E436-4765-9BC9-A76E4129A9EC}" type="presOf" srcId="{609F151B-93F4-4D82-A3EE-3CB6C2CF2EF4}" destId="{9C41CED9-D4B8-47C3-8725-ABADFC99343A}" srcOrd="0" destOrd="1" presId="urn:microsoft.com/office/officeart/2005/8/layout/hList6"/>
    <dgm:cxn modelId="{81850DFD-85F6-4CF0-BFEE-ACAF8AD29B9C}" type="presOf" srcId="{5A1A0D83-6AD4-4062-A681-FEC3E4AB1112}" destId="{E263ED3B-8C0C-40FD-9FE4-528D0066BEBB}" srcOrd="0" destOrd="0" presId="urn:microsoft.com/office/officeart/2005/8/layout/hList6"/>
    <dgm:cxn modelId="{3D81BEA8-B6A0-440E-BE07-1E5191F994BF}" srcId="{88854074-91F3-4FB1-97E2-6AD9CB030D0D}" destId="{551E722F-432B-41D4-9719-2AD30976076C}" srcOrd="0" destOrd="0" parTransId="{ED66742D-CC86-495E-BBAC-9EEA11C30EFF}" sibTransId="{EAF8A2F2-6D53-4CEE-BA27-6A895FA6CEE8}"/>
    <dgm:cxn modelId="{E6B7E4B2-A38E-4E49-8F4D-71DEC352126D}" type="presOf" srcId="{88854074-91F3-4FB1-97E2-6AD9CB030D0D}" destId="{E96881E8-CB05-4643-8FC3-C70ECDC1B5BB}" srcOrd="0" destOrd="0" presId="urn:microsoft.com/office/officeart/2005/8/layout/hList6"/>
    <dgm:cxn modelId="{774191C8-EB2F-4158-9CEA-172AF26B5973}" srcId="{88854074-91F3-4FB1-97E2-6AD9CB030D0D}" destId="{9070D514-09F9-4D62-87D7-C10C12E3F370}" srcOrd="1" destOrd="0" parTransId="{7C9AE166-EEA7-4399-BFDC-E195F04BA51E}" sibTransId="{C35CA52F-13C9-414B-B716-F0C30BFA52ED}"/>
    <dgm:cxn modelId="{160E390B-527E-478D-95F5-E27F591424E2}" srcId="{46F75FC5-C151-4AB0-B9D3-D9A5A923247E}" destId="{62623963-EC39-433D-900E-A0D594CF70F0}" srcOrd="1" destOrd="0" parTransId="{BC5D4586-32E6-4EFB-AD91-2784BCD22490}" sibTransId="{B1FC82FD-C7BC-404E-B567-E17C9D73BF84}"/>
    <dgm:cxn modelId="{577F90FD-FF20-4DC0-86F0-8CA0E1AC2D03}" type="presOf" srcId="{6EF1C06B-8110-45A5-A8B3-527C0D980941}" destId="{E263ED3B-8C0C-40FD-9FE4-528D0066BEBB}" srcOrd="0" destOrd="1" presId="urn:microsoft.com/office/officeart/2005/8/layout/hList6"/>
    <dgm:cxn modelId="{B0D920A8-F0D0-4D66-8EBC-2E893CA79FDD}" srcId="{01A59587-3140-4049-A165-9ABBD81D721F}" destId="{88854074-91F3-4FB1-97E2-6AD9CB030D0D}" srcOrd="2" destOrd="0" parTransId="{23BD49A7-9831-4DF6-A5F5-02DC699D3860}" sibTransId="{2E19DD5E-7EE3-4486-A8E2-9105D256260F}"/>
    <dgm:cxn modelId="{9870FA10-301B-413C-8066-9DB7719E3035}" type="presOf" srcId="{46F75FC5-C151-4AB0-B9D3-D9A5A923247E}" destId="{9C41CED9-D4B8-47C3-8725-ABADFC99343A}" srcOrd="0" destOrd="0" presId="urn:microsoft.com/office/officeart/2005/8/layout/hList6"/>
    <dgm:cxn modelId="{7F8BF1A4-A348-46C1-B112-867B8AF03B75}" type="presOf" srcId="{551E722F-432B-41D4-9719-2AD30976076C}" destId="{E96881E8-CB05-4643-8FC3-C70ECDC1B5BB}" srcOrd="0" destOrd="1" presId="urn:microsoft.com/office/officeart/2005/8/layout/hList6"/>
    <dgm:cxn modelId="{C95C6DD7-BAC2-4C8D-9CD9-BB5C56212BB3}" type="presParOf" srcId="{C3E4A7CE-913D-4816-A74F-88034BBCE140}" destId="{E263ED3B-8C0C-40FD-9FE4-528D0066BEBB}" srcOrd="0" destOrd="0" presId="urn:microsoft.com/office/officeart/2005/8/layout/hList6"/>
    <dgm:cxn modelId="{4DC29B8D-6520-4137-AF25-5D906F0289CC}" type="presParOf" srcId="{C3E4A7CE-913D-4816-A74F-88034BBCE140}" destId="{300AD3C9-780D-42D4-8137-562732CF028C}" srcOrd="1" destOrd="0" presId="urn:microsoft.com/office/officeart/2005/8/layout/hList6"/>
    <dgm:cxn modelId="{0E66F715-D674-4885-93EF-C86C99407A5B}" type="presParOf" srcId="{C3E4A7CE-913D-4816-A74F-88034BBCE140}" destId="{9C41CED9-D4B8-47C3-8725-ABADFC99343A}" srcOrd="2" destOrd="0" presId="urn:microsoft.com/office/officeart/2005/8/layout/hList6"/>
    <dgm:cxn modelId="{BE999F29-847D-4897-A4A1-1DE113931692}" type="presParOf" srcId="{C3E4A7CE-913D-4816-A74F-88034BBCE140}" destId="{3B578BEC-5E35-46BA-ADE9-F2EA9969E780}" srcOrd="3" destOrd="0" presId="urn:microsoft.com/office/officeart/2005/8/layout/hList6"/>
    <dgm:cxn modelId="{77A60BF3-FEDD-443B-BA40-9C1D15B9AC99}" type="presParOf" srcId="{C3E4A7CE-913D-4816-A74F-88034BBCE140}" destId="{E96881E8-CB05-4643-8FC3-C70ECDC1B5B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3ED3B-8C0C-40FD-9FE4-528D0066BEBB}">
      <dsp:nvSpPr>
        <dsp:cNvPr id="0" name=""/>
        <dsp:cNvSpPr/>
      </dsp:nvSpPr>
      <dsp:spPr>
        <a:xfrm rot="16200000">
          <a:off x="-1322324" y="1322324"/>
          <a:ext cx="5063913" cy="241926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6404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Service Report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CRUD Functionality</a:t>
          </a:r>
        </a:p>
      </dsp:txBody>
      <dsp:txXfrm rot="5400000">
        <a:off x="1" y="1012782"/>
        <a:ext cx="2419263" cy="3038347"/>
      </dsp:txXfrm>
    </dsp:sp>
    <dsp:sp modelId="{9C41CED9-D4B8-47C3-8725-ABADFC99343A}">
      <dsp:nvSpPr>
        <dsp:cNvPr id="0" name=""/>
        <dsp:cNvSpPr/>
      </dsp:nvSpPr>
      <dsp:spPr>
        <a:xfrm rot="16200000">
          <a:off x="1279313" y="1322324"/>
          <a:ext cx="5063913" cy="2419263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6404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Event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Scheduling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Event view</a:t>
          </a:r>
        </a:p>
      </dsp:txBody>
      <dsp:txXfrm rot="5400000">
        <a:off x="2601638" y="1012782"/>
        <a:ext cx="2419263" cy="3038347"/>
      </dsp:txXfrm>
    </dsp:sp>
    <dsp:sp modelId="{E96881E8-CB05-4643-8FC3-C70ECDC1B5BB}">
      <dsp:nvSpPr>
        <dsp:cNvPr id="0" name=""/>
        <dsp:cNvSpPr/>
      </dsp:nvSpPr>
      <dsp:spPr>
        <a:xfrm rot="16200000">
          <a:off x="3880021" y="1322324"/>
          <a:ext cx="5063913" cy="2419263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0" rIns="176404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Algorithm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Has not yet been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Continuation of the system</a:t>
          </a:r>
        </a:p>
      </dsp:txBody>
      <dsp:txXfrm rot="5400000">
        <a:off x="5202346" y="1012782"/>
        <a:ext cx="2419263" cy="3038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CF323-270F-40CB-AF7A-2CC26EA6359D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8FF5F-08C6-42CE-9569-5553047FA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AAEB5-4261-4237-8ADA-E8D5149DBCDC}" type="datetimeFigureOut">
              <a:rPr lang="en-US" smtClean="0"/>
              <a:t>12/7/2016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D280D-8141-4FE3-84FA-10127734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3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76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9804383" y="2931219"/>
            <a:ext cx="128016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3BCB2B-1AF8-4FC0-8A17-C0E6D40426BF}" type="datetime1">
              <a:rPr lang="en-US" smtClean="0"/>
              <a:t>12/7/2016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8077183" y="2930267"/>
            <a:ext cx="17272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361748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9" y="2624917"/>
            <a:ext cx="7247467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126867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02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6C92A-CAD7-4B96-8A25-64B92E050815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423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4F62-EA7E-4D70-AF22-BD86757D3155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19042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19042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63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432590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tx1"/>
                </a:solidFill>
              </a:defRPr>
            </a:lvl1pPr>
          </a:lstStyle>
          <a:p>
            <a:fld id="{AEF53E84-C9AC-42E6-BCCB-90EC2A56B8E3}" type="datetime1">
              <a:rPr lang="en-US" smtClean="0"/>
              <a:t>12/7/2016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432590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329018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chemeClr val="bg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823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3FA8F-E4AE-4BCB-ADE0-9DECA7A16747}" type="datetime1">
              <a:rPr lang="en-US" smtClean="0"/>
              <a:t>12/7/2016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accent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28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EA8D5-A1EF-4995-BB5E-D278733DC501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39989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399897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258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>
          <a:xfrm>
            <a:off x="8782048" y="466456"/>
            <a:ext cx="1276352" cy="457200"/>
          </a:xfrm>
        </p:spPr>
        <p:txBody>
          <a:bodyPr rtlCol="0"/>
          <a:lstStyle/>
          <a:p>
            <a:fld id="{1EA8C313-C41C-438F-9ABA-0F5C940ADB13}" type="datetime1">
              <a:rPr lang="en-US" smtClean="0"/>
              <a:t>12/7/2016</a:t>
            </a:fld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>
          <a:xfrm>
            <a:off x="10899648" y="362884"/>
            <a:ext cx="1016000" cy="365760"/>
          </a:xfrm>
        </p:spPr>
        <p:txBody>
          <a:bodyPr rtlCol="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>
          <a:xfrm>
            <a:off x="7010400" y="466456"/>
            <a:ext cx="1767840" cy="457200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36985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1906310"/>
            <a:ext cx="5389033" cy="457200"/>
          </a:xfrm>
          <a:solidFill>
            <a:schemeClr val="bg1">
              <a:alpha val="25000"/>
            </a:schemeClr>
          </a:solidFill>
          <a:ln w="12700">
            <a:noFill/>
          </a:ln>
        </p:spPr>
        <p:txBody>
          <a:bodyPr anchor="ctr">
            <a:noAutofit/>
          </a:bodyPr>
          <a:lstStyle>
            <a:lvl1pPr marL="45720" indent="0">
              <a:buNone/>
              <a:defRPr sz="1900" b="0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36985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906310"/>
            <a:ext cx="5388864" cy="457200"/>
          </a:xfrm>
          <a:solidFill>
            <a:schemeClr val="bg1">
              <a:alpha val="25000"/>
            </a:schemeClr>
          </a:solidFill>
          <a:ln w="12700">
            <a:noFill/>
          </a:ln>
        </p:spPr>
        <p:txBody>
          <a:bodyPr anchor="ctr">
            <a:noAutofit/>
          </a:bodyPr>
          <a:lstStyle>
            <a:lvl1pPr marL="45720" indent="0">
              <a:buNone/>
              <a:defRPr sz="1900" b="0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80434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289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432590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tx2"/>
                </a:solidFill>
              </a:defRPr>
            </a:lvl1pPr>
          </a:lstStyle>
          <a:p>
            <a:fld id="{BCD7CAB1-3B26-4557-B57F-DA3E294B9278}" type="datetime1">
              <a:rPr lang="en-US" smtClean="0"/>
              <a:t>12/7/2016</a:t>
            </a:fld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432590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329018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chemeClr val="bg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935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941E0-B930-4E4F-B101-1077B3800E20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0AC2-8591-468F-9A21-0A84DF454DEF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73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A9968-A8E7-4C22-B7AC-58FCBCCC98E9}" type="datetime1">
              <a:rPr lang="en-US" smtClean="0"/>
              <a:t>12/7/2016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74478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432590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tx1"/>
                </a:solidFill>
              </a:defRPr>
            </a:lvl1pPr>
          </a:lstStyle>
          <a:p>
            <a:fld id="{5739D9E8-B0FF-4E40-8A65-1C1B44D4BA58}" type="datetime1">
              <a:rPr lang="en-US" smtClean="0"/>
              <a:t>12/7/2016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432590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329018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chemeClr val="bg2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927697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821273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355918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1">
            <a:lumMod val="40000"/>
            <a:lumOff val="60000"/>
          </a:schemeClr>
        </a:buClr>
        <a:buSzPct val="60000"/>
        <a:buFont typeface="Wingdings 3" panose="05040102010807070707" pitchFamily="18" charset="2"/>
        <a:buChar char="u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1">
            <a:lumMod val="40000"/>
            <a:lumOff val="60000"/>
          </a:schemeClr>
        </a:buClr>
        <a:buSzPct val="60000"/>
        <a:buFont typeface="Wingdings 3" panose="05040102010807070707" pitchFamily="18" charset="2"/>
        <a:buChar char="u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40000"/>
            <a:lumOff val="60000"/>
          </a:schemeClr>
        </a:buClr>
        <a:buSzPct val="60000"/>
        <a:buFont typeface="Wingdings 3" panose="05040102010807070707" pitchFamily="18" charset="2"/>
        <a:buChar char="u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40000"/>
            <a:lumOff val="60000"/>
          </a:schemeClr>
        </a:buClr>
        <a:buSzPct val="60000"/>
        <a:buFont typeface="Wingdings 3" panose="05040102010807070707" pitchFamily="18" charset="2"/>
        <a:buChar char="u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40000"/>
            <a:lumOff val="60000"/>
          </a:schemeClr>
        </a:buClr>
        <a:buSzPct val="60000"/>
        <a:buFont typeface="Wingdings 3" panose="05040102010807070707" pitchFamily="18" charset="2"/>
        <a:buChar char="u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40000"/>
            <a:lumOff val="60000"/>
          </a:schemeClr>
        </a:buClr>
        <a:buSzPct val="60000"/>
        <a:buFont typeface="Wingdings 3" panose="05040102010807070707" pitchFamily="18" charset="2"/>
        <a:buChar char="u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40000"/>
            <a:lumOff val="60000"/>
          </a:schemeClr>
        </a:buClr>
        <a:buSzPct val="60000"/>
        <a:buFont typeface="Wingdings 3" panose="05040102010807070707" pitchFamily="18" charset="2"/>
        <a:buChar char="u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40000"/>
            <a:lumOff val="60000"/>
          </a:schemeClr>
        </a:buClr>
        <a:buSzPct val="60000"/>
        <a:buFont typeface="Wingdings 3" panose="05040102010807070707" pitchFamily="18" charset="2"/>
        <a:buChar char="u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40000"/>
            <a:lumOff val="60000"/>
          </a:schemeClr>
        </a:buClr>
        <a:buSzPct val="60000"/>
        <a:buFont typeface="Wingdings 3" panose="05040102010807070707" pitchFamily="18" charset="2"/>
        <a:buChar char="u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38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2033" y="3835531"/>
            <a:ext cx="7247467" cy="17526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Miguel Jaime Mayor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Joanna De Guzman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Adrian Tobias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 Asset Management with Barcode Tagging System for Operations and Maintenance</a:t>
            </a:r>
          </a:p>
        </p:txBody>
      </p:sp>
    </p:spTree>
    <p:extLst>
      <p:ext uri="{BB962C8B-B14F-4D97-AF65-F5344CB8AC3E}">
        <p14:creationId xmlns:p14="http://schemas.microsoft.com/office/powerpoint/2010/main" val="1497665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4444" y="234251"/>
            <a:ext cx="10972800" cy="1066800"/>
          </a:xfrm>
        </p:spPr>
        <p:txBody>
          <a:bodyPr/>
          <a:lstStyle/>
          <a:p>
            <a:r>
              <a:rPr lang="en-US" dirty="0"/>
              <a:t>Technical Background: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53" y="2506133"/>
            <a:ext cx="2703582" cy="22803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373" y="714290"/>
            <a:ext cx="3318227" cy="17918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12" y="1301051"/>
            <a:ext cx="3962400" cy="8580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91" y="4396025"/>
            <a:ext cx="3970210" cy="205334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3487218">
            <a:off x="3106294" y="2516105"/>
            <a:ext cx="1411111" cy="90311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8460950">
            <a:off x="3901121" y="4334932"/>
            <a:ext cx="1411111" cy="90311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9659402">
            <a:off x="7361262" y="2401594"/>
            <a:ext cx="1411111" cy="903111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301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43339" y="447881"/>
            <a:ext cx="10972800" cy="1066800"/>
          </a:xfrm>
        </p:spPr>
        <p:txBody>
          <a:bodyPr/>
          <a:lstStyle/>
          <a:p>
            <a:r>
              <a:rPr lang="en-PH" dirty="0"/>
              <a:t>Design and Methodology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266" y="1738808"/>
            <a:ext cx="5619544" cy="45951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32254" y="2282036"/>
            <a:ext cx="383149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Battery Life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Checking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37639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2440" y="356390"/>
            <a:ext cx="10972800" cy="1066800"/>
          </a:xfrm>
        </p:spPr>
        <p:txBody>
          <a:bodyPr/>
          <a:lstStyle/>
          <a:p>
            <a:r>
              <a:rPr lang="en-PH" dirty="0"/>
              <a:t>Results and Discussion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85525334"/>
              </p:ext>
            </p:extLst>
          </p:nvPr>
        </p:nvGraphicFramePr>
        <p:xfrm>
          <a:off x="1794510" y="1199642"/>
          <a:ext cx="7622540" cy="5063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648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Related Literature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1888073"/>
            <a:ext cx="10972800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RFID vs. Barcode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b="1" dirty="0"/>
              <a:t>RFID VS BARCODES: Advantages and disadvantages comparison. </a:t>
            </a:r>
            <a:r>
              <a:rPr lang="en-PH" b="1" dirty="0" err="1"/>
              <a:t>Adaptalift</a:t>
            </a:r>
            <a:endParaRPr lang="en-PH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09" y="3151974"/>
            <a:ext cx="2667000" cy="2533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00" y="3151974"/>
            <a:ext cx="2733004" cy="23365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524" y="3272079"/>
            <a:ext cx="4174415" cy="20963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04" y="3215292"/>
            <a:ext cx="4810926" cy="24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5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Related Literature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609600" y="1888073"/>
            <a:ext cx="10972800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Preventive Maintenance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PH" b="1" dirty="0"/>
              <a:t>Preventive maintenance of medical equipment in </a:t>
            </a:r>
            <a:r>
              <a:rPr lang="en-PH" b="1" dirty="0" err="1"/>
              <a:t>Alzahra</a:t>
            </a:r>
            <a:r>
              <a:rPr lang="en-PH" b="1" dirty="0"/>
              <a:t> Hospital, Isfahan, Iran 2013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56" y="2832651"/>
            <a:ext cx="6484688" cy="389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5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499790" y="1390326"/>
            <a:ext cx="1308935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DEMO PROTOTYPE</a:t>
            </a:r>
          </a:p>
        </p:txBody>
      </p:sp>
      <p:sp>
        <p:nvSpPr>
          <p:cNvPr id="10" name="Rectangle 9"/>
          <p:cNvSpPr/>
          <p:nvPr/>
        </p:nvSpPr>
        <p:spPr>
          <a:xfrm>
            <a:off x="-652190" y="2737247"/>
            <a:ext cx="1308935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DEMO PROTOTYPE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652190" y="3937576"/>
            <a:ext cx="13089356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DEMO PROTOTYPE</a:t>
            </a:r>
          </a:p>
        </p:txBody>
      </p:sp>
    </p:spTree>
    <p:extLst>
      <p:ext uri="{BB962C8B-B14F-4D97-AF65-F5344CB8AC3E}">
        <p14:creationId xmlns:p14="http://schemas.microsoft.com/office/powerpoint/2010/main" val="226581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PH" dirty="0"/>
              <a:t>ERD</a:t>
            </a:r>
            <a:br>
              <a:rPr lang="en-PH" dirty="0"/>
            </a:br>
            <a:endParaRPr lang="en-P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52" y="432590"/>
            <a:ext cx="5836695" cy="61357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50296" y="2276756"/>
            <a:ext cx="318052" cy="95383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H" sz="700" dirty="0"/>
              <a:t>Is</a:t>
            </a:r>
          </a:p>
        </p:txBody>
      </p:sp>
    </p:spTree>
    <p:extLst>
      <p:ext uri="{BB962C8B-B14F-4D97-AF65-F5344CB8AC3E}">
        <p14:creationId xmlns:p14="http://schemas.microsoft.com/office/powerpoint/2010/main" val="140030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4313" y="81407"/>
            <a:ext cx="10972800" cy="1066800"/>
          </a:xfrm>
        </p:spPr>
        <p:txBody>
          <a:bodyPr/>
          <a:lstStyle/>
          <a:p>
            <a:r>
              <a:rPr lang="en-PH" dirty="0"/>
              <a:t>CONTEXT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14" y="1148207"/>
            <a:ext cx="74580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5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4313" y="81407"/>
            <a:ext cx="10972800" cy="1066800"/>
          </a:xfrm>
        </p:spPr>
        <p:txBody>
          <a:bodyPr/>
          <a:lstStyle/>
          <a:p>
            <a:r>
              <a:rPr lang="en-PH" dirty="0"/>
              <a:t>CONTEXT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392" y="1240973"/>
            <a:ext cx="7064651" cy="50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59" y="889790"/>
            <a:ext cx="101631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8" name="Freeform 7"/>
          <p:cNvSpPr/>
          <p:nvPr/>
        </p:nvSpPr>
        <p:spPr>
          <a:xfrm>
            <a:off x="7066092" y="1844156"/>
            <a:ext cx="4023793" cy="1264791"/>
          </a:xfrm>
          <a:custGeom>
            <a:avLst/>
            <a:gdLst>
              <a:gd name="connsiteX0" fmla="*/ 210803 w 1264791"/>
              <a:gd name="connsiteY0" fmla="*/ 0 h 4023793"/>
              <a:gd name="connsiteX1" fmla="*/ 1053988 w 1264791"/>
              <a:gd name="connsiteY1" fmla="*/ 0 h 4023793"/>
              <a:gd name="connsiteX2" fmla="*/ 1264791 w 1264791"/>
              <a:gd name="connsiteY2" fmla="*/ 210803 h 4023793"/>
              <a:gd name="connsiteX3" fmla="*/ 1264791 w 1264791"/>
              <a:gd name="connsiteY3" fmla="*/ 4023793 h 4023793"/>
              <a:gd name="connsiteX4" fmla="*/ 1264791 w 1264791"/>
              <a:gd name="connsiteY4" fmla="*/ 4023793 h 4023793"/>
              <a:gd name="connsiteX5" fmla="*/ 0 w 1264791"/>
              <a:gd name="connsiteY5" fmla="*/ 4023793 h 4023793"/>
              <a:gd name="connsiteX6" fmla="*/ 0 w 1264791"/>
              <a:gd name="connsiteY6" fmla="*/ 4023793 h 4023793"/>
              <a:gd name="connsiteX7" fmla="*/ 0 w 1264791"/>
              <a:gd name="connsiteY7" fmla="*/ 210803 h 4023793"/>
              <a:gd name="connsiteX8" fmla="*/ 210803 w 1264791"/>
              <a:gd name="connsiteY8" fmla="*/ 0 h 402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4791" h="4023793">
                <a:moveTo>
                  <a:pt x="1264791" y="670646"/>
                </a:moveTo>
                <a:lnTo>
                  <a:pt x="1264791" y="3353147"/>
                </a:lnTo>
                <a:cubicBezTo>
                  <a:pt x="1264791" y="3723533"/>
                  <a:pt x="1235125" y="4023793"/>
                  <a:pt x="1198530" y="4023793"/>
                </a:cubicBezTo>
                <a:lnTo>
                  <a:pt x="0" y="4023793"/>
                </a:lnTo>
                <a:lnTo>
                  <a:pt x="0" y="4023793"/>
                </a:lnTo>
                <a:lnTo>
                  <a:pt x="0" y="0"/>
                </a:lnTo>
                <a:lnTo>
                  <a:pt x="0" y="0"/>
                </a:lnTo>
                <a:lnTo>
                  <a:pt x="1198530" y="0"/>
                </a:lnTo>
                <a:cubicBezTo>
                  <a:pt x="1235125" y="0"/>
                  <a:pt x="1264791" y="300260"/>
                  <a:pt x="1264791" y="670646"/>
                </a:cubicBezTo>
                <a:close/>
              </a:path>
            </a:pathLst>
          </a:custGeom>
        </p:spPr>
        <p:style>
          <a:lnRef idx="2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490" tIns="116987" rIns="172232" bIns="116987" numCol="1" spcCol="1270" anchor="ctr" anchorCtr="0">
            <a:noAutofit/>
          </a:bodyPr>
          <a:lstStyle/>
          <a:p>
            <a:pPr marL="285750" lvl="1" indent="-285750" algn="l" defTabSz="1289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900" kern="1200" dirty="0"/>
              <a:t>Create an application</a:t>
            </a:r>
          </a:p>
        </p:txBody>
      </p:sp>
      <p:sp>
        <p:nvSpPr>
          <p:cNvPr id="9" name="Freeform 8"/>
          <p:cNvSpPr/>
          <p:nvPr/>
        </p:nvSpPr>
        <p:spPr>
          <a:xfrm>
            <a:off x="2952674" y="1816816"/>
            <a:ext cx="4103105" cy="1312756"/>
          </a:xfrm>
          <a:custGeom>
            <a:avLst/>
            <a:gdLst>
              <a:gd name="connsiteX0" fmla="*/ 0 w 4103105"/>
              <a:gd name="connsiteY0" fmla="*/ 218797 h 1312756"/>
              <a:gd name="connsiteX1" fmla="*/ 218797 w 4103105"/>
              <a:gd name="connsiteY1" fmla="*/ 0 h 1312756"/>
              <a:gd name="connsiteX2" fmla="*/ 3884308 w 4103105"/>
              <a:gd name="connsiteY2" fmla="*/ 0 h 1312756"/>
              <a:gd name="connsiteX3" fmla="*/ 4103105 w 4103105"/>
              <a:gd name="connsiteY3" fmla="*/ 218797 h 1312756"/>
              <a:gd name="connsiteX4" fmla="*/ 4103105 w 4103105"/>
              <a:gd name="connsiteY4" fmla="*/ 1093959 h 1312756"/>
              <a:gd name="connsiteX5" fmla="*/ 3884308 w 4103105"/>
              <a:gd name="connsiteY5" fmla="*/ 1312756 h 1312756"/>
              <a:gd name="connsiteX6" fmla="*/ 218797 w 4103105"/>
              <a:gd name="connsiteY6" fmla="*/ 1312756 h 1312756"/>
              <a:gd name="connsiteX7" fmla="*/ 0 w 4103105"/>
              <a:gd name="connsiteY7" fmla="*/ 1093959 h 1312756"/>
              <a:gd name="connsiteX8" fmla="*/ 0 w 4103105"/>
              <a:gd name="connsiteY8" fmla="*/ 218797 h 1312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03105" h="1312756">
                <a:moveTo>
                  <a:pt x="0" y="218797"/>
                </a:moveTo>
                <a:cubicBezTo>
                  <a:pt x="0" y="97959"/>
                  <a:pt x="97959" y="0"/>
                  <a:pt x="218797" y="0"/>
                </a:cubicBezTo>
                <a:lnTo>
                  <a:pt x="3884308" y="0"/>
                </a:lnTo>
                <a:cubicBezTo>
                  <a:pt x="4005146" y="0"/>
                  <a:pt x="4103105" y="97959"/>
                  <a:pt x="4103105" y="218797"/>
                </a:cubicBezTo>
                <a:lnTo>
                  <a:pt x="4103105" y="1093959"/>
                </a:lnTo>
                <a:cubicBezTo>
                  <a:pt x="4103105" y="1214797"/>
                  <a:pt x="4005146" y="1312756"/>
                  <a:pt x="3884308" y="1312756"/>
                </a:cubicBezTo>
                <a:lnTo>
                  <a:pt x="218797" y="1312756"/>
                </a:lnTo>
                <a:cubicBezTo>
                  <a:pt x="97959" y="1312756"/>
                  <a:pt x="0" y="1214797"/>
                  <a:pt x="0" y="1093959"/>
                </a:cubicBezTo>
                <a:lnTo>
                  <a:pt x="0" y="2187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0773" tIns="157428" rIns="250773" bIns="157428" numCol="1" spcCol="1270" anchor="ctr" anchorCtr="0">
            <a:noAutofit/>
          </a:bodyPr>
          <a:lstStyle/>
          <a:p>
            <a:pPr lvl="0"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900" kern="1200" dirty="0"/>
              <a:t>Our Goal</a:t>
            </a:r>
          </a:p>
        </p:txBody>
      </p:sp>
      <p:sp>
        <p:nvSpPr>
          <p:cNvPr id="10" name="Freeform 9"/>
          <p:cNvSpPr/>
          <p:nvPr/>
        </p:nvSpPr>
        <p:spPr>
          <a:xfrm>
            <a:off x="7155746" y="3582096"/>
            <a:ext cx="3921760" cy="1125018"/>
          </a:xfrm>
          <a:custGeom>
            <a:avLst/>
            <a:gdLst>
              <a:gd name="connsiteX0" fmla="*/ 187507 w 1125018"/>
              <a:gd name="connsiteY0" fmla="*/ 0 h 3921760"/>
              <a:gd name="connsiteX1" fmla="*/ 937511 w 1125018"/>
              <a:gd name="connsiteY1" fmla="*/ 0 h 3921760"/>
              <a:gd name="connsiteX2" fmla="*/ 1125018 w 1125018"/>
              <a:gd name="connsiteY2" fmla="*/ 187507 h 3921760"/>
              <a:gd name="connsiteX3" fmla="*/ 1125018 w 1125018"/>
              <a:gd name="connsiteY3" fmla="*/ 3921760 h 3921760"/>
              <a:gd name="connsiteX4" fmla="*/ 1125018 w 1125018"/>
              <a:gd name="connsiteY4" fmla="*/ 3921760 h 3921760"/>
              <a:gd name="connsiteX5" fmla="*/ 0 w 1125018"/>
              <a:gd name="connsiteY5" fmla="*/ 3921760 h 3921760"/>
              <a:gd name="connsiteX6" fmla="*/ 0 w 1125018"/>
              <a:gd name="connsiteY6" fmla="*/ 3921760 h 3921760"/>
              <a:gd name="connsiteX7" fmla="*/ 0 w 1125018"/>
              <a:gd name="connsiteY7" fmla="*/ 187507 h 3921760"/>
              <a:gd name="connsiteX8" fmla="*/ 187507 w 1125018"/>
              <a:gd name="connsiteY8" fmla="*/ 0 h 392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5018" h="3921760">
                <a:moveTo>
                  <a:pt x="1125018" y="653641"/>
                </a:moveTo>
                <a:lnTo>
                  <a:pt x="1125018" y="3268119"/>
                </a:lnTo>
                <a:cubicBezTo>
                  <a:pt x="1125018" y="3629114"/>
                  <a:pt x="1100936" y="3921760"/>
                  <a:pt x="1071229" y="3921760"/>
                </a:cubicBezTo>
                <a:lnTo>
                  <a:pt x="0" y="3921760"/>
                </a:lnTo>
                <a:lnTo>
                  <a:pt x="0" y="3921760"/>
                </a:lnTo>
                <a:lnTo>
                  <a:pt x="0" y="0"/>
                </a:lnTo>
                <a:lnTo>
                  <a:pt x="0" y="0"/>
                </a:lnTo>
                <a:lnTo>
                  <a:pt x="1071229" y="0"/>
                </a:lnTo>
                <a:cubicBezTo>
                  <a:pt x="1100936" y="0"/>
                  <a:pt x="1125018" y="292646"/>
                  <a:pt x="1125018" y="653641"/>
                </a:cubicBezTo>
                <a:close/>
              </a:path>
            </a:pathLst>
          </a:custGeom>
        </p:spPr>
        <p:style>
          <a:lnRef idx="2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491" tIns="110164" rIns="165408" bIns="110164" numCol="1" spcCol="1270" anchor="ctr" anchorCtr="0">
            <a:noAutofit/>
          </a:bodyPr>
          <a:lstStyle/>
          <a:p>
            <a:pPr marL="285750" lvl="1" indent="-285750" algn="l" defTabSz="1289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900" kern="1200" dirty="0"/>
              <a:t>Weather.ph</a:t>
            </a:r>
          </a:p>
        </p:txBody>
      </p:sp>
      <p:sp>
        <p:nvSpPr>
          <p:cNvPr id="11" name="Freeform 10"/>
          <p:cNvSpPr/>
          <p:nvPr/>
        </p:nvSpPr>
        <p:spPr>
          <a:xfrm>
            <a:off x="2952674" y="3542476"/>
            <a:ext cx="4203072" cy="1214572"/>
          </a:xfrm>
          <a:custGeom>
            <a:avLst/>
            <a:gdLst>
              <a:gd name="connsiteX0" fmla="*/ 0 w 4203072"/>
              <a:gd name="connsiteY0" fmla="*/ 202433 h 1214572"/>
              <a:gd name="connsiteX1" fmla="*/ 202433 w 4203072"/>
              <a:gd name="connsiteY1" fmla="*/ 0 h 1214572"/>
              <a:gd name="connsiteX2" fmla="*/ 4000639 w 4203072"/>
              <a:gd name="connsiteY2" fmla="*/ 0 h 1214572"/>
              <a:gd name="connsiteX3" fmla="*/ 4203072 w 4203072"/>
              <a:gd name="connsiteY3" fmla="*/ 202433 h 1214572"/>
              <a:gd name="connsiteX4" fmla="*/ 4203072 w 4203072"/>
              <a:gd name="connsiteY4" fmla="*/ 1012139 h 1214572"/>
              <a:gd name="connsiteX5" fmla="*/ 4000639 w 4203072"/>
              <a:gd name="connsiteY5" fmla="*/ 1214572 h 1214572"/>
              <a:gd name="connsiteX6" fmla="*/ 202433 w 4203072"/>
              <a:gd name="connsiteY6" fmla="*/ 1214572 h 1214572"/>
              <a:gd name="connsiteX7" fmla="*/ 0 w 4203072"/>
              <a:gd name="connsiteY7" fmla="*/ 1012139 h 1214572"/>
              <a:gd name="connsiteX8" fmla="*/ 0 w 4203072"/>
              <a:gd name="connsiteY8" fmla="*/ 202433 h 121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03072" h="1214572">
                <a:moveTo>
                  <a:pt x="0" y="202433"/>
                </a:moveTo>
                <a:cubicBezTo>
                  <a:pt x="0" y="90632"/>
                  <a:pt x="90632" y="0"/>
                  <a:pt x="202433" y="0"/>
                </a:cubicBezTo>
                <a:lnTo>
                  <a:pt x="4000639" y="0"/>
                </a:lnTo>
                <a:cubicBezTo>
                  <a:pt x="4112440" y="0"/>
                  <a:pt x="4203072" y="90632"/>
                  <a:pt x="4203072" y="202433"/>
                </a:cubicBezTo>
                <a:lnTo>
                  <a:pt x="4203072" y="1012139"/>
                </a:lnTo>
                <a:cubicBezTo>
                  <a:pt x="4203072" y="1123940"/>
                  <a:pt x="4112440" y="1214572"/>
                  <a:pt x="4000639" y="1214572"/>
                </a:cubicBezTo>
                <a:lnTo>
                  <a:pt x="202433" y="1214572"/>
                </a:lnTo>
                <a:cubicBezTo>
                  <a:pt x="90632" y="1214572"/>
                  <a:pt x="0" y="1123940"/>
                  <a:pt x="0" y="1012139"/>
                </a:cubicBezTo>
                <a:lnTo>
                  <a:pt x="0" y="202433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5981" tIns="152636" rIns="245981" bIns="152636" numCol="1" spcCol="1270" anchor="ctr" anchorCtr="0">
            <a:noAutofit/>
          </a:bodyPr>
          <a:lstStyle/>
          <a:p>
            <a:pPr lvl="0"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900" dirty="0"/>
              <a:t>Our</a:t>
            </a:r>
            <a:r>
              <a:rPr lang="en-US" sz="4900" kern="1200" dirty="0"/>
              <a:t> Client</a:t>
            </a:r>
          </a:p>
        </p:txBody>
      </p:sp>
      <p:sp>
        <p:nvSpPr>
          <p:cNvPr id="12" name="Freeform 11"/>
          <p:cNvSpPr/>
          <p:nvPr/>
        </p:nvSpPr>
        <p:spPr>
          <a:xfrm>
            <a:off x="7255706" y="5258801"/>
            <a:ext cx="3810000" cy="1040352"/>
          </a:xfrm>
          <a:custGeom>
            <a:avLst/>
            <a:gdLst>
              <a:gd name="connsiteX0" fmla="*/ 173395 w 1040352"/>
              <a:gd name="connsiteY0" fmla="*/ 0 h 3810000"/>
              <a:gd name="connsiteX1" fmla="*/ 866957 w 1040352"/>
              <a:gd name="connsiteY1" fmla="*/ 0 h 3810000"/>
              <a:gd name="connsiteX2" fmla="*/ 1040352 w 1040352"/>
              <a:gd name="connsiteY2" fmla="*/ 173395 h 3810000"/>
              <a:gd name="connsiteX3" fmla="*/ 1040352 w 1040352"/>
              <a:gd name="connsiteY3" fmla="*/ 3810000 h 3810000"/>
              <a:gd name="connsiteX4" fmla="*/ 1040352 w 1040352"/>
              <a:gd name="connsiteY4" fmla="*/ 3810000 h 3810000"/>
              <a:gd name="connsiteX5" fmla="*/ 0 w 1040352"/>
              <a:gd name="connsiteY5" fmla="*/ 3810000 h 3810000"/>
              <a:gd name="connsiteX6" fmla="*/ 0 w 1040352"/>
              <a:gd name="connsiteY6" fmla="*/ 3810000 h 3810000"/>
              <a:gd name="connsiteX7" fmla="*/ 0 w 1040352"/>
              <a:gd name="connsiteY7" fmla="*/ 173395 h 3810000"/>
              <a:gd name="connsiteX8" fmla="*/ 173395 w 1040352"/>
              <a:gd name="connsiteY8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0352" h="3810000">
                <a:moveTo>
                  <a:pt x="1040352" y="635011"/>
                </a:moveTo>
                <a:lnTo>
                  <a:pt x="1040352" y="3174989"/>
                </a:lnTo>
                <a:cubicBezTo>
                  <a:pt x="1040352" y="3525694"/>
                  <a:pt x="1019154" y="3810000"/>
                  <a:pt x="993005" y="3810000"/>
                </a:cubicBezTo>
                <a:lnTo>
                  <a:pt x="0" y="3810000"/>
                </a:lnTo>
                <a:lnTo>
                  <a:pt x="0" y="3810000"/>
                </a:lnTo>
                <a:lnTo>
                  <a:pt x="0" y="0"/>
                </a:lnTo>
                <a:lnTo>
                  <a:pt x="0" y="0"/>
                </a:lnTo>
                <a:lnTo>
                  <a:pt x="993005" y="0"/>
                </a:lnTo>
                <a:cubicBezTo>
                  <a:pt x="1019154" y="0"/>
                  <a:pt x="1040352" y="284306"/>
                  <a:pt x="1040352" y="635011"/>
                </a:cubicBezTo>
                <a:close/>
              </a:path>
            </a:pathLst>
          </a:custGeom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0490" tIns="106031" rIns="161276" bIns="106031" numCol="1" spcCol="1270" anchor="ctr" anchorCtr="0">
            <a:noAutofit/>
          </a:bodyPr>
          <a:lstStyle/>
          <a:p>
            <a:pPr marL="285750" lvl="1" indent="-285750" algn="l" defTabSz="12890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900" kern="1200" dirty="0"/>
              <a:t>What does it do?</a:t>
            </a:r>
          </a:p>
        </p:txBody>
      </p:sp>
      <p:sp>
        <p:nvSpPr>
          <p:cNvPr id="13" name="Freeform 12"/>
          <p:cNvSpPr/>
          <p:nvPr/>
        </p:nvSpPr>
        <p:spPr>
          <a:xfrm>
            <a:off x="2952674" y="5169952"/>
            <a:ext cx="4315910" cy="1199898"/>
          </a:xfrm>
          <a:custGeom>
            <a:avLst/>
            <a:gdLst>
              <a:gd name="connsiteX0" fmla="*/ 0 w 4315910"/>
              <a:gd name="connsiteY0" fmla="*/ 237579 h 1425443"/>
              <a:gd name="connsiteX1" fmla="*/ 237579 w 4315910"/>
              <a:gd name="connsiteY1" fmla="*/ 0 h 1425443"/>
              <a:gd name="connsiteX2" fmla="*/ 4078331 w 4315910"/>
              <a:gd name="connsiteY2" fmla="*/ 0 h 1425443"/>
              <a:gd name="connsiteX3" fmla="*/ 4315910 w 4315910"/>
              <a:gd name="connsiteY3" fmla="*/ 237579 h 1425443"/>
              <a:gd name="connsiteX4" fmla="*/ 4315910 w 4315910"/>
              <a:gd name="connsiteY4" fmla="*/ 1187864 h 1425443"/>
              <a:gd name="connsiteX5" fmla="*/ 4078331 w 4315910"/>
              <a:gd name="connsiteY5" fmla="*/ 1425443 h 1425443"/>
              <a:gd name="connsiteX6" fmla="*/ 237579 w 4315910"/>
              <a:gd name="connsiteY6" fmla="*/ 1425443 h 1425443"/>
              <a:gd name="connsiteX7" fmla="*/ 0 w 4315910"/>
              <a:gd name="connsiteY7" fmla="*/ 1187864 h 1425443"/>
              <a:gd name="connsiteX8" fmla="*/ 0 w 4315910"/>
              <a:gd name="connsiteY8" fmla="*/ 237579 h 142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5910" h="1425443">
                <a:moveTo>
                  <a:pt x="0" y="237579"/>
                </a:moveTo>
                <a:cubicBezTo>
                  <a:pt x="0" y="106368"/>
                  <a:pt x="106368" y="0"/>
                  <a:pt x="237579" y="0"/>
                </a:cubicBezTo>
                <a:lnTo>
                  <a:pt x="4078331" y="0"/>
                </a:lnTo>
                <a:cubicBezTo>
                  <a:pt x="4209542" y="0"/>
                  <a:pt x="4315910" y="106368"/>
                  <a:pt x="4315910" y="237579"/>
                </a:cubicBezTo>
                <a:lnTo>
                  <a:pt x="4315910" y="1187864"/>
                </a:lnTo>
                <a:cubicBezTo>
                  <a:pt x="4315910" y="1319075"/>
                  <a:pt x="4209542" y="1425443"/>
                  <a:pt x="4078331" y="1425443"/>
                </a:cubicBezTo>
                <a:lnTo>
                  <a:pt x="237579" y="1425443"/>
                </a:lnTo>
                <a:cubicBezTo>
                  <a:pt x="106368" y="1425443"/>
                  <a:pt x="0" y="1319075"/>
                  <a:pt x="0" y="1187864"/>
                </a:cubicBezTo>
                <a:lnTo>
                  <a:pt x="0" y="2375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6274" tIns="162929" rIns="256274" bIns="162929" numCol="1" spcCol="1270" anchor="ctr" anchorCtr="0">
            <a:noAutofit/>
          </a:bodyPr>
          <a:lstStyle/>
          <a:p>
            <a:pPr lvl="0" algn="ctr" defTabSz="2178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900" dirty="0"/>
              <a:t>Our</a:t>
            </a:r>
            <a:r>
              <a:rPr lang="en-US" sz="4900" kern="1200" dirty="0"/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3247065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090" y="432590"/>
            <a:ext cx="77533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50" y="661190"/>
            <a:ext cx="90773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USE CASE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97" y="432590"/>
            <a:ext cx="7206426" cy="610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4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Conclusion and Recommendation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736759" y="2098191"/>
            <a:ext cx="6472437" cy="857297"/>
            <a:chOff x="2736759" y="2098191"/>
            <a:chExt cx="6472437" cy="857297"/>
          </a:xfrm>
        </p:grpSpPr>
        <p:sp>
          <p:nvSpPr>
            <p:cNvPr id="9" name="Freeform: Shape 8"/>
            <p:cNvSpPr/>
            <p:nvPr/>
          </p:nvSpPr>
          <p:spPr>
            <a:xfrm>
              <a:off x="3165407" y="2183921"/>
              <a:ext cx="6043789" cy="685837"/>
            </a:xfrm>
            <a:custGeom>
              <a:avLst/>
              <a:gdLst>
                <a:gd name="connsiteX0" fmla="*/ 0 w 6043789"/>
                <a:gd name="connsiteY0" fmla="*/ 0 h 685837"/>
                <a:gd name="connsiteX1" fmla="*/ 6043789 w 6043789"/>
                <a:gd name="connsiteY1" fmla="*/ 0 h 685837"/>
                <a:gd name="connsiteX2" fmla="*/ 6043789 w 6043789"/>
                <a:gd name="connsiteY2" fmla="*/ 685837 h 685837"/>
                <a:gd name="connsiteX3" fmla="*/ 0 w 6043789"/>
                <a:gd name="connsiteY3" fmla="*/ 685837 h 685837"/>
                <a:gd name="connsiteX4" fmla="*/ 0 w 6043789"/>
                <a:gd name="connsiteY4" fmla="*/ 0 h 68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3789" h="685837">
                  <a:moveTo>
                    <a:pt x="0" y="0"/>
                  </a:moveTo>
                  <a:lnTo>
                    <a:pt x="6043789" y="0"/>
                  </a:lnTo>
                  <a:lnTo>
                    <a:pt x="6043789" y="685837"/>
                  </a:lnTo>
                  <a:lnTo>
                    <a:pt x="0" y="6858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4384" tIns="83820" rIns="83820" bIns="8382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Battery Check-up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2736759" y="2098191"/>
              <a:ext cx="857297" cy="857297"/>
            </a:xfrm>
            <a:prstGeom prst="ellipse">
              <a:avLst/>
            </a:prstGeom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8" name="Group 17"/>
          <p:cNvGrpSpPr/>
          <p:nvPr/>
        </p:nvGrpSpPr>
        <p:grpSpPr>
          <a:xfrm>
            <a:off x="3129965" y="3127126"/>
            <a:ext cx="6079232" cy="857297"/>
            <a:chOff x="3129965" y="3127126"/>
            <a:chExt cx="6079232" cy="857297"/>
          </a:xfrm>
        </p:grpSpPr>
        <p:sp>
          <p:nvSpPr>
            <p:cNvPr id="11" name="Freeform: Shape 10"/>
            <p:cNvSpPr/>
            <p:nvPr/>
          </p:nvSpPr>
          <p:spPr>
            <a:xfrm>
              <a:off x="3558614" y="3212856"/>
              <a:ext cx="5650583" cy="685837"/>
            </a:xfrm>
            <a:custGeom>
              <a:avLst/>
              <a:gdLst>
                <a:gd name="connsiteX0" fmla="*/ 0 w 5650583"/>
                <a:gd name="connsiteY0" fmla="*/ 0 h 685837"/>
                <a:gd name="connsiteX1" fmla="*/ 5650583 w 5650583"/>
                <a:gd name="connsiteY1" fmla="*/ 0 h 685837"/>
                <a:gd name="connsiteX2" fmla="*/ 5650583 w 5650583"/>
                <a:gd name="connsiteY2" fmla="*/ 685837 h 685837"/>
                <a:gd name="connsiteX3" fmla="*/ 0 w 5650583"/>
                <a:gd name="connsiteY3" fmla="*/ 685837 h 685837"/>
                <a:gd name="connsiteX4" fmla="*/ 0 w 5650583"/>
                <a:gd name="connsiteY4" fmla="*/ 0 h 68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0583" h="685837">
                  <a:moveTo>
                    <a:pt x="0" y="0"/>
                  </a:moveTo>
                  <a:lnTo>
                    <a:pt x="5650583" y="0"/>
                  </a:lnTo>
                  <a:lnTo>
                    <a:pt x="5650583" y="685837"/>
                  </a:lnTo>
                  <a:lnTo>
                    <a:pt x="0" y="6858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4384" tIns="83820" rIns="83820" bIns="8382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Digital Signing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129965" y="3127126"/>
              <a:ext cx="857297" cy="857297"/>
            </a:xfrm>
            <a:prstGeom prst="ellipse">
              <a:avLst/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9" name="Group 18"/>
          <p:cNvGrpSpPr/>
          <p:nvPr/>
        </p:nvGrpSpPr>
        <p:grpSpPr>
          <a:xfrm>
            <a:off x="3129965" y="4156061"/>
            <a:ext cx="6079232" cy="857297"/>
            <a:chOff x="3129965" y="4156061"/>
            <a:chExt cx="6079232" cy="857297"/>
          </a:xfrm>
        </p:grpSpPr>
        <p:sp>
          <p:nvSpPr>
            <p:cNvPr id="13" name="Freeform: Shape 12"/>
            <p:cNvSpPr/>
            <p:nvPr/>
          </p:nvSpPr>
          <p:spPr>
            <a:xfrm>
              <a:off x="3558614" y="4241791"/>
              <a:ext cx="5650583" cy="685837"/>
            </a:xfrm>
            <a:custGeom>
              <a:avLst/>
              <a:gdLst>
                <a:gd name="connsiteX0" fmla="*/ 0 w 5650583"/>
                <a:gd name="connsiteY0" fmla="*/ 0 h 685837"/>
                <a:gd name="connsiteX1" fmla="*/ 5650583 w 5650583"/>
                <a:gd name="connsiteY1" fmla="*/ 0 h 685837"/>
                <a:gd name="connsiteX2" fmla="*/ 5650583 w 5650583"/>
                <a:gd name="connsiteY2" fmla="*/ 685837 h 685837"/>
                <a:gd name="connsiteX3" fmla="*/ 0 w 5650583"/>
                <a:gd name="connsiteY3" fmla="*/ 685837 h 685837"/>
                <a:gd name="connsiteX4" fmla="*/ 0 w 5650583"/>
                <a:gd name="connsiteY4" fmla="*/ 0 h 68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50583" h="685837">
                  <a:moveTo>
                    <a:pt x="0" y="0"/>
                  </a:moveTo>
                  <a:lnTo>
                    <a:pt x="5650583" y="0"/>
                  </a:lnTo>
                  <a:lnTo>
                    <a:pt x="5650583" y="685837"/>
                  </a:lnTo>
                  <a:lnTo>
                    <a:pt x="0" y="6858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4384" tIns="83820" rIns="83820" bIns="8382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Preventive Maintenance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129965" y="4156061"/>
              <a:ext cx="857297" cy="857297"/>
            </a:xfrm>
            <a:prstGeom prst="ellipse">
              <a:avLst/>
            </a:prstGeom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20" name="Group 19"/>
          <p:cNvGrpSpPr/>
          <p:nvPr/>
        </p:nvGrpSpPr>
        <p:grpSpPr>
          <a:xfrm>
            <a:off x="2736759" y="5184996"/>
            <a:ext cx="6472437" cy="857297"/>
            <a:chOff x="2736759" y="5184996"/>
            <a:chExt cx="6472437" cy="857297"/>
          </a:xfrm>
        </p:grpSpPr>
        <p:sp>
          <p:nvSpPr>
            <p:cNvPr id="15" name="Freeform: Shape 14"/>
            <p:cNvSpPr/>
            <p:nvPr/>
          </p:nvSpPr>
          <p:spPr>
            <a:xfrm>
              <a:off x="3165407" y="5270726"/>
              <a:ext cx="6043789" cy="685837"/>
            </a:xfrm>
            <a:custGeom>
              <a:avLst/>
              <a:gdLst>
                <a:gd name="connsiteX0" fmla="*/ 0 w 6043789"/>
                <a:gd name="connsiteY0" fmla="*/ 0 h 685837"/>
                <a:gd name="connsiteX1" fmla="*/ 6043789 w 6043789"/>
                <a:gd name="connsiteY1" fmla="*/ 0 h 685837"/>
                <a:gd name="connsiteX2" fmla="*/ 6043789 w 6043789"/>
                <a:gd name="connsiteY2" fmla="*/ 685837 h 685837"/>
                <a:gd name="connsiteX3" fmla="*/ 0 w 6043789"/>
                <a:gd name="connsiteY3" fmla="*/ 685837 h 685837"/>
                <a:gd name="connsiteX4" fmla="*/ 0 w 6043789"/>
                <a:gd name="connsiteY4" fmla="*/ 0 h 68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3789" h="685837">
                  <a:moveTo>
                    <a:pt x="0" y="0"/>
                  </a:moveTo>
                  <a:lnTo>
                    <a:pt x="6043789" y="0"/>
                  </a:lnTo>
                  <a:lnTo>
                    <a:pt x="6043789" y="685837"/>
                  </a:lnTo>
                  <a:lnTo>
                    <a:pt x="0" y="6858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44384" tIns="83820" rIns="83820" bIns="83820" numCol="1" spcCol="1270" anchor="ctr" anchorCtr="0">
              <a:noAutofit/>
            </a:bodyPr>
            <a:lstStyle/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Weather Station Map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736759" y="5184996"/>
              <a:ext cx="857297" cy="857297"/>
            </a:xfrm>
            <a:prstGeom prst="ellipse">
              <a:avLst/>
            </a:prstGeom>
          </p:spPr>
          <p:style>
            <a:lnRef idx="2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9776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Context</a:t>
            </a:r>
          </a:p>
        </p:txBody>
      </p:sp>
      <p:sp>
        <p:nvSpPr>
          <p:cNvPr id="6" name="Freeform 5"/>
          <p:cNvSpPr/>
          <p:nvPr/>
        </p:nvSpPr>
        <p:spPr>
          <a:xfrm>
            <a:off x="1694326" y="2117162"/>
            <a:ext cx="2321718" cy="1160859"/>
          </a:xfrm>
          <a:custGeom>
            <a:avLst/>
            <a:gdLst>
              <a:gd name="connsiteX0" fmla="*/ 0 w 2321718"/>
              <a:gd name="connsiteY0" fmla="*/ 116086 h 1160859"/>
              <a:gd name="connsiteX1" fmla="*/ 116086 w 2321718"/>
              <a:gd name="connsiteY1" fmla="*/ 0 h 1160859"/>
              <a:gd name="connsiteX2" fmla="*/ 2205632 w 2321718"/>
              <a:gd name="connsiteY2" fmla="*/ 0 h 1160859"/>
              <a:gd name="connsiteX3" fmla="*/ 2321718 w 2321718"/>
              <a:gd name="connsiteY3" fmla="*/ 116086 h 1160859"/>
              <a:gd name="connsiteX4" fmla="*/ 2321718 w 2321718"/>
              <a:gd name="connsiteY4" fmla="*/ 1044773 h 1160859"/>
              <a:gd name="connsiteX5" fmla="*/ 2205632 w 2321718"/>
              <a:gd name="connsiteY5" fmla="*/ 1160859 h 1160859"/>
              <a:gd name="connsiteX6" fmla="*/ 116086 w 2321718"/>
              <a:gd name="connsiteY6" fmla="*/ 1160859 h 1160859"/>
              <a:gd name="connsiteX7" fmla="*/ 0 w 2321718"/>
              <a:gd name="connsiteY7" fmla="*/ 1044773 h 1160859"/>
              <a:gd name="connsiteX8" fmla="*/ 0 w 2321718"/>
              <a:gd name="connsiteY8" fmla="*/ 116086 h 116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1718" h="1160859">
                <a:moveTo>
                  <a:pt x="0" y="116086"/>
                </a:moveTo>
                <a:cubicBezTo>
                  <a:pt x="0" y="51973"/>
                  <a:pt x="51973" y="0"/>
                  <a:pt x="116086" y="0"/>
                </a:cubicBezTo>
                <a:lnTo>
                  <a:pt x="2205632" y="0"/>
                </a:lnTo>
                <a:cubicBezTo>
                  <a:pt x="2269745" y="0"/>
                  <a:pt x="2321718" y="51973"/>
                  <a:pt x="2321718" y="116086"/>
                </a:cubicBezTo>
                <a:lnTo>
                  <a:pt x="2321718" y="1044773"/>
                </a:lnTo>
                <a:cubicBezTo>
                  <a:pt x="2321718" y="1108886"/>
                  <a:pt x="2269745" y="1160859"/>
                  <a:pt x="2205632" y="1160859"/>
                </a:cubicBezTo>
                <a:lnTo>
                  <a:pt x="116086" y="1160859"/>
                </a:lnTo>
                <a:cubicBezTo>
                  <a:pt x="51973" y="1160859"/>
                  <a:pt x="0" y="1108886"/>
                  <a:pt x="0" y="1044773"/>
                </a:cubicBezTo>
                <a:lnTo>
                  <a:pt x="0" y="1160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720" tIns="64480" rIns="79720" bIns="64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/>
              <a:t>Operations and Maintenance</a:t>
            </a:r>
          </a:p>
        </p:txBody>
      </p:sp>
      <p:sp>
        <p:nvSpPr>
          <p:cNvPr id="7" name="Freeform 6"/>
          <p:cNvSpPr/>
          <p:nvPr/>
        </p:nvSpPr>
        <p:spPr>
          <a:xfrm>
            <a:off x="1926498" y="3278021"/>
            <a:ext cx="232171" cy="8706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70644"/>
                </a:lnTo>
                <a:lnTo>
                  <a:pt x="232171" y="870644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Freeform 7"/>
          <p:cNvSpPr/>
          <p:nvPr/>
        </p:nvSpPr>
        <p:spPr>
          <a:xfrm>
            <a:off x="2158669" y="3568236"/>
            <a:ext cx="1857374" cy="1160859"/>
          </a:xfrm>
          <a:custGeom>
            <a:avLst/>
            <a:gdLst>
              <a:gd name="connsiteX0" fmla="*/ 0 w 1857374"/>
              <a:gd name="connsiteY0" fmla="*/ 116086 h 1160859"/>
              <a:gd name="connsiteX1" fmla="*/ 116086 w 1857374"/>
              <a:gd name="connsiteY1" fmla="*/ 0 h 1160859"/>
              <a:gd name="connsiteX2" fmla="*/ 1741288 w 1857374"/>
              <a:gd name="connsiteY2" fmla="*/ 0 h 1160859"/>
              <a:gd name="connsiteX3" fmla="*/ 1857374 w 1857374"/>
              <a:gd name="connsiteY3" fmla="*/ 116086 h 1160859"/>
              <a:gd name="connsiteX4" fmla="*/ 1857374 w 1857374"/>
              <a:gd name="connsiteY4" fmla="*/ 1044773 h 1160859"/>
              <a:gd name="connsiteX5" fmla="*/ 1741288 w 1857374"/>
              <a:gd name="connsiteY5" fmla="*/ 1160859 h 1160859"/>
              <a:gd name="connsiteX6" fmla="*/ 116086 w 1857374"/>
              <a:gd name="connsiteY6" fmla="*/ 1160859 h 1160859"/>
              <a:gd name="connsiteX7" fmla="*/ 0 w 1857374"/>
              <a:gd name="connsiteY7" fmla="*/ 1044773 h 1160859"/>
              <a:gd name="connsiteX8" fmla="*/ 0 w 1857374"/>
              <a:gd name="connsiteY8" fmla="*/ 116086 h 116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374" h="1160859">
                <a:moveTo>
                  <a:pt x="0" y="116086"/>
                </a:moveTo>
                <a:cubicBezTo>
                  <a:pt x="0" y="51973"/>
                  <a:pt x="51973" y="0"/>
                  <a:pt x="116086" y="0"/>
                </a:cubicBezTo>
                <a:lnTo>
                  <a:pt x="1741288" y="0"/>
                </a:lnTo>
                <a:cubicBezTo>
                  <a:pt x="1805401" y="0"/>
                  <a:pt x="1857374" y="51973"/>
                  <a:pt x="1857374" y="116086"/>
                </a:cubicBezTo>
                <a:lnTo>
                  <a:pt x="1857374" y="1044773"/>
                </a:lnTo>
                <a:cubicBezTo>
                  <a:pt x="1857374" y="1108886"/>
                  <a:pt x="1805401" y="1160859"/>
                  <a:pt x="1741288" y="1160859"/>
                </a:cubicBezTo>
                <a:lnTo>
                  <a:pt x="116086" y="1160859"/>
                </a:lnTo>
                <a:cubicBezTo>
                  <a:pt x="51973" y="1160859"/>
                  <a:pt x="0" y="1108886"/>
                  <a:pt x="0" y="1044773"/>
                </a:cubicBezTo>
                <a:lnTo>
                  <a:pt x="0" y="116086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100" tIns="59400" rIns="72100" bIns="594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/>
              <a:t>Handles Weather Stations</a:t>
            </a:r>
          </a:p>
        </p:txBody>
      </p:sp>
      <p:sp>
        <p:nvSpPr>
          <p:cNvPr id="9" name="Freeform 8"/>
          <p:cNvSpPr/>
          <p:nvPr/>
        </p:nvSpPr>
        <p:spPr>
          <a:xfrm>
            <a:off x="1926498" y="3278021"/>
            <a:ext cx="232171" cy="23217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21718"/>
                </a:lnTo>
                <a:lnTo>
                  <a:pt x="232171" y="2321718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 9"/>
          <p:cNvSpPr/>
          <p:nvPr/>
        </p:nvSpPr>
        <p:spPr>
          <a:xfrm>
            <a:off x="2158669" y="5019311"/>
            <a:ext cx="1857374" cy="1160859"/>
          </a:xfrm>
          <a:custGeom>
            <a:avLst/>
            <a:gdLst>
              <a:gd name="connsiteX0" fmla="*/ 0 w 1857374"/>
              <a:gd name="connsiteY0" fmla="*/ 116086 h 1160859"/>
              <a:gd name="connsiteX1" fmla="*/ 116086 w 1857374"/>
              <a:gd name="connsiteY1" fmla="*/ 0 h 1160859"/>
              <a:gd name="connsiteX2" fmla="*/ 1741288 w 1857374"/>
              <a:gd name="connsiteY2" fmla="*/ 0 h 1160859"/>
              <a:gd name="connsiteX3" fmla="*/ 1857374 w 1857374"/>
              <a:gd name="connsiteY3" fmla="*/ 116086 h 1160859"/>
              <a:gd name="connsiteX4" fmla="*/ 1857374 w 1857374"/>
              <a:gd name="connsiteY4" fmla="*/ 1044773 h 1160859"/>
              <a:gd name="connsiteX5" fmla="*/ 1741288 w 1857374"/>
              <a:gd name="connsiteY5" fmla="*/ 1160859 h 1160859"/>
              <a:gd name="connsiteX6" fmla="*/ 116086 w 1857374"/>
              <a:gd name="connsiteY6" fmla="*/ 1160859 h 1160859"/>
              <a:gd name="connsiteX7" fmla="*/ 0 w 1857374"/>
              <a:gd name="connsiteY7" fmla="*/ 1044773 h 1160859"/>
              <a:gd name="connsiteX8" fmla="*/ 0 w 1857374"/>
              <a:gd name="connsiteY8" fmla="*/ 116086 h 116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374" h="1160859">
                <a:moveTo>
                  <a:pt x="0" y="116086"/>
                </a:moveTo>
                <a:cubicBezTo>
                  <a:pt x="0" y="51973"/>
                  <a:pt x="51973" y="0"/>
                  <a:pt x="116086" y="0"/>
                </a:cubicBezTo>
                <a:lnTo>
                  <a:pt x="1741288" y="0"/>
                </a:lnTo>
                <a:cubicBezTo>
                  <a:pt x="1805401" y="0"/>
                  <a:pt x="1857374" y="51973"/>
                  <a:pt x="1857374" y="116086"/>
                </a:cubicBezTo>
                <a:lnTo>
                  <a:pt x="1857374" y="1044773"/>
                </a:lnTo>
                <a:cubicBezTo>
                  <a:pt x="1857374" y="1108886"/>
                  <a:pt x="1805401" y="1160859"/>
                  <a:pt x="1741288" y="1160859"/>
                </a:cubicBezTo>
                <a:lnTo>
                  <a:pt x="116086" y="1160859"/>
                </a:lnTo>
                <a:cubicBezTo>
                  <a:pt x="51973" y="1160859"/>
                  <a:pt x="0" y="1108886"/>
                  <a:pt x="0" y="1044773"/>
                </a:cubicBezTo>
                <a:lnTo>
                  <a:pt x="0" y="116086"/>
                </a:lnTo>
                <a:close/>
              </a:path>
            </a:pathLst>
          </a:custGeom>
        </p:spPr>
        <p:style>
          <a:lnRef idx="2">
            <a:schemeClr val="accent3">
              <a:hueOff val="-1395243"/>
              <a:satOff val="-7643"/>
              <a:lumOff val="235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100" tIns="59400" rIns="72100" bIns="594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/>
              <a:t>Fixes weather station problems</a:t>
            </a:r>
          </a:p>
        </p:txBody>
      </p:sp>
      <p:sp>
        <p:nvSpPr>
          <p:cNvPr id="11" name="Freeform 10"/>
          <p:cNvSpPr/>
          <p:nvPr/>
        </p:nvSpPr>
        <p:spPr>
          <a:xfrm>
            <a:off x="4596474" y="2117162"/>
            <a:ext cx="2321718" cy="1160859"/>
          </a:xfrm>
          <a:custGeom>
            <a:avLst/>
            <a:gdLst>
              <a:gd name="connsiteX0" fmla="*/ 0 w 2321718"/>
              <a:gd name="connsiteY0" fmla="*/ 116086 h 1160859"/>
              <a:gd name="connsiteX1" fmla="*/ 116086 w 2321718"/>
              <a:gd name="connsiteY1" fmla="*/ 0 h 1160859"/>
              <a:gd name="connsiteX2" fmla="*/ 2205632 w 2321718"/>
              <a:gd name="connsiteY2" fmla="*/ 0 h 1160859"/>
              <a:gd name="connsiteX3" fmla="*/ 2321718 w 2321718"/>
              <a:gd name="connsiteY3" fmla="*/ 116086 h 1160859"/>
              <a:gd name="connsiteX4" fmla="*/ 2321718 w 2321718"/>
              <a:gd name="connsiteY4" fmla="*/ 1044773 h 1160859"/>
              <a:gd name="connsiteX5" fmla="*/ 2205632 w 2321718"/>
              <a:gd name="connsiteY5" fmla="*/ 1160859 h 1160859"/>
              <a:gd name="connsiteX6" fmla="*/ 116086 w 2321718"/>
              <a:gd name="connsiteY6" fmla="*/ 1160859 h 1160859"/>
              <a:gd name="connsiteX7" fmla="*/ 0 w 2321718"/>
              <a:gd name="connsiteY7" fmla="*/ 1044773 h 1160859"/>
              <a:gd name="connsiteX8" fmla="*/ 0 w 2321718"/>
              <a:gd name="connsiteY8" fmla="*/ 116086 h 116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1718" h="1160859">
                <a:moveTo>
                  <a:pt x="0" y="116086"/>
                </a:moveTo>
                <a:cubicBezTo>
                  <a:pt x="0" y="51973"/>
                  <a:pt x="51973" y="0"/>
                  <a:pt x="116086" y="0"/>
                </a:cubicBezTo>
                <a:lnTo>
                  <a:pt x="2205632" y="0"/>
                </a:lnTo>
                <a:cubicBezTo>
                  <a:pt x="2269745" y="0"/>
                  <a:pt x="2321718" y="51973"/>
                  <a:pt x="2321718" y="116086"/>
                </a:cubicBezTo>
                <a:lnTo>
                  <a:pt x="2321718" y="1044773"/>
                </a:lnTo>
                <a:cubicBezTo>
                  <a:pt x="2321718" y="1108886"/>
                  <a:pt x="2269745" y="1160859"/>
                  <a:pt x="2205632" y="1160859"/>
                </a:cubicBezTo>
                <a:lnTo>
                  <a:pt x="116086" y="1160859"/>
                </a:lnTo>
                <a:cubicBezTo>
                  <a:pt x="51973" y="1160859"/>
                  <a:pt x="0" y="1108886"/>
                  <a:pt x="0" y="1044773"/>
                </a:cubicBezTo>
                <a:lnTo>
                  <a:pt x="0" y="1160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2790486"/>
              <a:satOff val="-15286"/>
              <a:lumOff val="4706"/>
              <a:alphaOff val="0"/>
            </a:schemeClr>
          </a:fillRef>
          <a:effectRef idx="0">
            <a:schemeClr val="accent3">
              <a:hueOff val="-2790486"/>
              <a:satOff val="-15286"/>
              <a:lumOff val="470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720" tIns="64480" rIns="79720" bIns="64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/>
              <a:t>Weather stations</a:t>
            </a:r>
          </a:p>
        </p:txBody>
      </p:sp>
      <p:sp>
        <p:nvSpPr>
          <p:cNvPr id="12" name="Freeform 11"/>
          <p:cNvSpPr/>
          <p:nvPr/>
        </p:nvSpPr>
        <p:spPr>
          <a:xfrm>
            <a:off x="4828646" y="3278021"/>
            <a:ext cx="232171" cy="8706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70644"/>
                </a:lnTo>
                <a:lnTo>
                  <a:pt x="232171" y="870644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5060818" y="3568236"/>
            <a:ext cx="1857374" cy="1160859"/>
          </a:xfrm>
          <a:custGeom>
            <a:avLst/>
            <a:gdLst>
              <a:gd name="connsiteX0" fmla="*/ 0 w 1857374"/>
              <a:gd name="connsiteY0" fmla="*/ 116086 h 1160859"/>
              <a:gd name="connsiteX1" fmla="*/ 116086 w 1857374"/>
              <a:gd name="connsiteY1" fmla="*/ 0 h 1160859"/>
              <a:gd name="connsiteX2" fmla="*/ 1741288 w 1857374"/>
              <a:gd name="connsiteY2" fmla="*/ 0 h 1160859"/>
              <a:gd name="connsiteX3" fmla="*/ 1857374 w 1857374"/>
              <a:gd name="connsiteY3" fmla="*/ 116086 h 1160859"/>
              <a:gd name="connsiteX4" fmla="*/ 1857374 w 1857374"/>
              <a:gd name="connsiteY4" fmla="*/ 1044773 h 1160859"/>
              <a:gd name="connsiteX5" fmla="*/ 1741288 w 1857374"/>
              <a:gd name="connsiteY5" fmla="*/ 1160859 h 1160859"/>
              <a:gd name="connsiteX6" fmla="*/ 116086 w 1857374"/>
              <a:gd name="connsiteY6" fmla="*/ 1160859 h 1160859"/>
              <a:gd name="connsiteX7" fmla="*/ 0 w 1857374"/>
              <a:gd name="connsiteY7" fmla="*/ 1044773 h 1160859"/>
              <a:gd name="connsiteX8" fmla="*/ 0 w 1857374"/>
              <a:gd name="connsiteY8" fmla="*/ 116086 h 116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374" h="1160859">
                <a:moveTo>
                  <a:pt x="0" y="116086"/>
                </a:moveTo>
                <a:cubicBezTo>
                  <a:pt x="0" y="51973"/>
                  <a:pt x="51973" y="0"/>
                  <a:pt x="116086" y="0"/>
                </a:cubicBezTo>
                <a:lnTo>
                  <a:pt x="1741288" y="0"/>
                </a:lnTo>
                <a:cubicBezTo>
                  <a:pt x="1805401" y="0"/>
                  <a:pt x="1857374" y="51973"/>
                  <a:pt x="1857374" y="116086"/>
                </a:cubicBezTo>
                <a:lnTo>
                  <a:pt x="1857374" y="1044773"/>
                </a:lnTo>
                <a:cubicBezTo>
                  <a:pt x="1857374" y="1108886"/>
                  <a:pt x="1805401" y="1160859"/>
                  <a:pt x="1741288" y="1160859"/>
                </a:cubicBezTo>
                <a:lnTo>
                  <a:pt x="116086" y="1160859"/>
                </a:lnTo>
                <a:cubicBezTo>
                  <a:pt x="51973" y="1160859"/>
                  <a:pt x="0" y="1108886"/>
                  <a:pt x="0" y="1044773"/>
                </a:cubicBezTo>
                <a:lnTo>
                  <a:pt x="0" y="116086"/>
                </a:lnTo>
                <a:close/>
              </a:path>
            </a:pathLst>
          </a:custGeom>
        </p:spPr>
        <p:style>
          <a:lnRef idx="2">
            <a:schemeClr val="accent3">
              <a:hueOff val="-2790486"/>
              <a:satOff val="-15286"/>
              <a:lumOff val="470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100" tIns="59400" rIns="72100" bIns="594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/>
              <a:t>More than a thousand units</a:t>
            </a:r>
            <a:endParaRPr lang="en-US" sz="20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4828646" y="3278021"/>
            <a:ext cx="232171" cy="232171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321718"/>
                </a:lnTo>
                <a:lnTo>
                  <a:pt x="232171" y="2321718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5060818" y="5019311"/>
            <a:ext cx="1857374" cy="1160859"/>
          </a:xfrm>
          <a:custGeom>
            <a:avLst/>
            <a:gdLst>
              <a:gd name="connsiteX0" fmla="*/ 0 w 1857374"/>
              <a:gd name="connsiteY0" fmla="*/ 116086 h 1160859"/>
              <a:gd name="connsiteX1" fmla="*/ 116086 w 1857374"/>
              <a:gd name="connsiteY1" fmla="*/ 0 h 1160859"/>
              <a:gd name="connsiteX2" fmla="*/ 1741288 w 1857374"/>
              <a:gd name="connsiteY2" fmla="*/ 0 h 1160859"/>
              <a:gd name="connsiteX3" fmla="*/ 1857374 w 1857374"/>
              <a:gd name="connsiteY3" fmla="*/ 116086 h 1160859"/>
              <a:gd name="connsiteX4" fmla="*/ 1857374 w 1857374"/>
              <a:gd name="connsiteY4" fmla="*/ 1044773 h 1160859"/>
              <a:gd name="connsiteX5" fmla="*/ 1741288 w 1857374"/>
              <a:gd name="connsiteY5" fmla="*/ 1160859 h 1160859"/>
              <a:gd name="connsiteX6" fmla="*/ 116086 w 1857374"/>
              <a:gd name="connsiteY6" fmla="*/ 1160859 h 1160859"/>
              <a:gd name="connsiteX7" fmla="*/ 0 w 1857374"/>
              <a:gd name="connsiteY7" fmla="*/ 1044773 h 1160859"/>
              <a:gd name="connsiteX8" fmla="*/ 0 w 1857374"/>
              <a:gd name="connsiteY8" fmla="*/ 116086 h 116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374" h="1160859">
                <a:moveTo>
                  <a:pt x="0" y="116086"/>
                </a:moveTo>
                <a:cubicBezTo>
                  <a:pt x="0" y="51973"/>
                  <a:pt x="51973" y="0"/>
                  <a:pt x="116086" y="0"/>
                </a:cubicBezTo>
                <a:lnTo>
                  <a:pt x="1741288" y="0"/>
                </a:lnTo>
                <a:cubicBezTo>
                  <a:pt x="1805401" y="0"/>
                  <a:pt x="1857374" y="51973"/>
                  <a:pt x="1857374" y="116086"/>
                </a:cubicBezTo>
                <a:lnTo>
                  <a:pt x="1857374" y="1044773"/>
                </a:lnTo>
                <a:cubicBezTo>
                  <a:pt x="1857374" y="1108886"/>
                  <a:pt x="1805401" y="1160859"/>
                  <a:pt x="1741288" y="1160859"/>
                </a:cubicBezTo>
                <a:lnTo>
                  <a:pt x="116086" y="1160859"/>
                </a:lnTo>
                <a:cubicBezTo>
                  <a:pt x="51973" y="1160859"/>
                  <a:pt x="0" y="1108886"/>
                  <a:pt x="0" y="1044773"/>
                </a:cubicBezTo>
                <a:lnTo>
                  <a:pt x="0" y="116086"/>
                </a:lnTo>
                <a:close/>
              </a:path>
            </a:pathLst>
          </a:custGeom>
        </p:spPr>
        <p:style>
          <a:lnRef idx="2">
            <a:schemeClr val="accent3">
              <a:hueOff val="-4185729"/>
              <a:satOff val="-22928"/>
              <a:lumOff val="7059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100" tIns="59400" rIns="72100" bIns="594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/>
              <a:t>All over the regions of the Philippines</a:t>
            </a:r>
          </a:p>
        </p:txBody>
      </p:sp>
      <p:sp>
        <p:nvSpPr>
          <p:cNvPr id="16" name="Freeform 15"/>
          <p:cNvSpPr/>
          <p:nvPr/>
        </p:nvSpPr>
        <p:spPr>
          <a:xfrm>
            <a:off x="7498623" y="2117162"/>
            <a:ext cx="2321718" cy="1160859"/>
          </a:xfrm>
          <a:custGeom>
            <a:avLst/>
            <a:gdLst>
              <a:gd name="connsiteX0" fmla="*/ 0 w 2321718"/>
              <a:gd name="connsiteY0" fmla="*/ 116086 h 1160859"/>
              <a:gd name="connsiteX1" fmla="*/ 116086 w 2321718"/>
              <a:gd name="connsiteY1" fmla="*/ 0 h 1160859"/>
              <a:gd name="connsiteX2" fmla="*/ 2205632 w 2321718"/>
              <a:gd name="connsiteY2" fmla="*/ 0 h 1160859"/>
              <a:gd name="connsiteX3" fmla="*/ 2321718 w 2321718"/>
              <a:gd name="connsiteY3" fmla="*/ 116086 h 1160859"/>
              <a:gd name="connsiteX4" fmla="*/ 2321718 w 2321718"/>
              <a:gd name="connsiteY4" fmla="*/ 1044773 h 1160859"/>
              <a:gd name="connsiteX5" fmla="*/ 2205632 w 2321718"/>
              <a:gd name="connsiteY5" fmla="*/ 1160859 h 1160859"/>
              <a:gd name="connsiteX6" fmla="*/ 116086 w 2321718"/>
              <a:gd name="connsiteY6" fmla="*/ 1160859 h 1160859"/>
              <a:gd name="connsiteX7" fmla="*/ 0 w 2321718"/>
              <a:gd name="connsiteY7" fmla="*/ 1044773 h 1160859"/>
              <a:gd name="connsiteX8" fmla="*/ 0 w 2321718"/>
              <a:gd name="connsiteY8" fmla="*/ 116086 h 116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21718" h="1160859">
                <a:moveTo>
                  <a:pt x="0" y="116086"/>
                </a:moveTo>
                <a:cubicBezTo>
                  <a:pt x="0" y="51973"/>
                  <a:pt x="51973" y="0"/>
                  <a:pt x="116086" y="0"/>
                </a:cubicBezTo>
                <a:lnTo>
                  <a:pt x="2205632" y="0"/>
                </a:lnTo>
                <a:cubicBezTo>
                  <a:pt x="2269745" y="0"/>
                  <a:pt x="2321718" y="51973"/>
                  <a:pt x="2321718" y="116086"/>
                </a:cubicBezTo>
                <a:lnTo>
                  <a:pt x="2321718" y="1044773"/>
                </a:lnTo>
                <a:cubicBezTo>
                  <a:pt x="2321718" y="1108886"/>
                  <a:pt x="2269745" y="1160859"/>
                  <a:pt x="2205632" y="1160859"/>
                </a:cubicBezTo>
                <a:lnTo>
                  <a:pt x="116086" y="1160859"/>
                </a:lnTo>
                <a:cubicBezTo>
                  <a:pt x="51973" y="1160859"/>
                  <a:pt x="0" y="1108886"/>
                  <a:pt x="0" y="1044773"/>
                </a:cubicBezTo>
                <a:lnTo>
                  <a:pt x="0" y="1160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5580972"/>
              <a:satOff val="-30571"/>
              <a:lumOff val="9412"/>
              <a:alphaOff val="0"/>
            </a:schemeClr>
          </a:fillRef>
          <a:effectRef idx="0">
            <a:schemeClr val="accent3">
              <a:hueOff val="-5580972"/>
              <a:satOff val="-30571"/>
              <a:lumOff val="941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9720" tIns="64480" rIns="79720" bIns="6448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kern="1200" dirty="0"/>
              <a:t>Problem</a:t>
            </a:r>
          </a:p>
        </p:txBody>
      </p:sp>
      <p:sp>
        <p:nvSpPr>
          <p:cNvPr id="17" name="Freeform 16"/>
          <p:cNvSpPr/>
          <p:nvPr/>
        </p:nvSpPr>
        <p:spPr>
          <a:xfrm>
            <a:off x="7730794" y="3278021"/>
            <a:ext cx="232171" cy="8706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70644"/>
                </a:lnTo>
                <a:lnTo>
                  <a:pt x="232171" y="870644"/>
                </a:lnTo>
              </a:path>
            </a:pathLst>
          </a:custGeom>
          <a:noFill/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2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 17"/>
          <p:cNvSpPr/>
          <p:nvPr/>
        </p:nvSpPr>
        <p:spPr>
          <a:xfrm>
            <a:off x="7962966" y="3568236"/>
            <a:ext cx="2005282" cy="1160859"/>
          </a:xfrm>
          <a:custGeom>
            <a:avLst/>
            <a:gdLst>
              <a:gd name="connsiteX0" fmla="*/ 0 w 1857374"/>
              <a:gd name="connsiteY0" fmla="*/ 116086 h 1160859"/>
              <a:gd name="connsiteX1" fmla="*/ 116086 w 1857374"/>
              <a:gd name="connsiteY1" fmla="*/ 0 h 1160859"/>
              <a:gd name="connsiteX2" fmla="*/ 1741288 w 1857374"/>
              <a:gd name="connsiteY2" fmla="*/ 0 h 1160859"/>
              <a:gd name="connsiteX3" fmla="*/ 1857374 w 1857374"/>
              <a:gd name="connsiteY3" fmla="*/ 116086 h 1160859"/>
              <a:gd name="connsiteX4" fmla="*/ 1857374 w 1857374"/>
              <a:gd name="connsiteY4" fmla="*/ 1044773 h 1160859"/>
              <a:gd name="connsiteX5" fmla="*/ 1741288 w 1857374"/>
              <a:gd name="connsiteY5" fmla="*/ 1160859 h 1160859"/>
              <a:gd name="connsiteX6" fmla="*/ 116086 w 1857374"/>
              <a:gd name="connsiteY6" fmla="*/ 1160859 h 1160859"/>
              <a:gd name="connsiteX7" fmla="*/ 0 w 1857374"/>
              <a:gd name="connsiteY7" fmla="*/ 1044773 h 1160859"/>
              <a:gd name="connsiteX8" fmla="*/ 0 w 1857374"/>
              <a:gd name="connsiteY8" fmla="*/ 116086 h 1160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57374" h="1160859">
                <a:moveTo>
                  <a:pt x="0" y="116086"/>
                </a:moveTo>
                <a:cubicBezTo>
                  <a:pt x="0" y="51973"/>
                  <a:pt x="51973" y="0"/>
                  <a:pt x="116086" y="0"/>
                </a:cubicBezTo>
                <a:lnTo>
                  <a:pt x="1741288" y="0"/>
                </a:lnTo>
                <a:cubicBezTo>
                  <a:pt x="1805401" y="0"/>
                  <a:pt x="1857374" y="51973"/>
                  <a:pt x="1857374" y="116086"/>
                </a:cubicBezTo>
                <a:lnTo>
                  <a:pt x="1857374" y="1044773"/>
                </a:lnTo>
                <a:cubicBezTo>
                  <a:pt x="1857374" y="1108886"/>
                  <a:pt x="1805401" y="1160859"/>
                  <a:pt x="1741288" y="1160859"/>
                </a:cubicBezTo>
                <a:lnTo>
                  <a:pt x="116086" y="1160859"/>
                </a:lnTo>
                <a:cubicBezTo>
                  <a:pt x="51973" y="1160859"/>
                  <a:pt x="0" y="1108886"/>
                  <a:pt x="0" y="1044773"/>
                </a:cubicBezTo>
                <a:lnTo>
                  <a:pt x="0" y="116086"/>
                </a:lnTo>
                <a:close/>
              </a:path>
            </a:pathLst>
          </a:custGeom>
        </p:spPr>
        <p:style>
          <a:lnRef idx="2">
            <a:schemeClr val="accent3">
              <a:hueOff val="-5580972"/>
              <a:satOff val="-30571"/>
              <a:lumOff val="941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100" tIns="59400" rIns="72100" bIns="5940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kern="1200" dirty="0"/>
              <a:t>Data Management</a:t>
            </a:r>
          </a:p>
        </p:txBody>
      </p:sp>
    </p:spTree>
    <p:extLst>
      <p:ext uri="{BB962C8B-B14F-4D97-AF65-F5344CB8AC3E}">
        <p14:creationId xmlns:p14="http://schemas.microsoft.com/office/powerpoint/2010/main" val="1477689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381006"/>
            <a:ext cx="10972800" cy="1066800"/>
          </a:xfrm>
        </p:spPr>
        <p:txBody>
          <a:bodyPr/>
          <a:lstStyle/>
          <a:p>
            <a:r>
              <a:rPr lang="en-US" dirty="0"/>
              <a:t>Purpose and Description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22221" y="1603010"/>
            <a:ext cx="5418667" cy="4503465"/>
            <a:chOff x="2822221" y="1603010"/>
            <a:chExt cx="5418667" cy="4503465"/>
          </a:xfrm>
        </p:grpSpPr>
        <p:sp>
          <p:nvSpPr>
            <p:cNvPr id="3" name="Isosceles Triangle 2"/>
            <p:cNvSpPr/>
            <p:nvPr/>
          </p:nvSpPr>
          <p:spPr>
            <a:xfrm>
              <a:off x="2822221" y="1603010"/>
              <a:ext cx="5418667" cy="4430952"/>
            </a:xfrm>
            <a:prstGeom prst="triangle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" name="Rectangle 1"/>
            <p:cNvSpPr/>
            <p:nvPr/>
          </p:nvSpPr>
          <p:spPr>
            <a:xfrm rot="18108670">
              <a:off x="2819617" y="3561668"/>
              <a:ext cx="3643064" cy="144655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88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WAMS</a:t>
              </a:r>
              <a:endPara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endParaRPr>
            </a:p>
          </p:txBody>
        </p:sp>
      </p:grpSp>
      <p:sp>
        <p:nvSpPr>
          <p:cNvPr id="6" name="Freeform 5"/>
          <p:cNvSpPr/>
          <p:nvPr/>
        </p:nvSpPr>
        <p:spPr>
          <a:xfrm>
            <a:off x="5961206" y="1783165"/>
            <a:ext cx="3522133" cy="1282700"/>
          </a:xfrm>
          <a:custGeom>
            <a:avLst/>
            <a:gdLst>
              <a:gd name="connsiteX0" fmla="*/ 0 w 3522133"/>
              <a:gd name="connsiteY0" fmla="*/ 213788 h 1282700"/>
              <a:gd name="connsiteX1" fmla="*/ 213788 w 3522133"/>
              <a:gd name="connsiteY1" fmla="*/ 0 h 1282700"/>
              <a:gd name="connsiteX2" fmla="*/ 3308345 w 3522133"/>
              <a:gd name="connsiteY2" fmla="*/ 0 h 1282700"/>
              <a:gd name="connsiteX3" fmla="*/ 3522133 w 3522133"/>
              <a:gd name="connsiteY3" fmla="*/ 213788 h 1282700"/>
              <a:gd name="connsiteX4" fmla="*/ 3522133 w 3522133"/>
              <a:gd name="connsiteY4" fmla="*/ 1068912 h 1282700"/>
              <a:gd name="connsiteX5" fmla="*/ 3308345 w 3522133"/>
              <a:gd name="connsiteY5" fmla="*/ 1282700 h 1282700"/>
              <a:gd name="connsiteX6" fmla="*/ 213788 w 3522133"/>
              <a:gd name="connsiteY6" fmla="*/ 1282700 h 1282700"/>
              <a:gd name="connsiteX7" fmla="*/ 0 w 3522133"/>
              <a:gd name="connsiteY7" fmla="*/ 1068912 h 1282700"/>
              <a:gd name="connsiteX8" fmla="*/ 0 w 3522133"/>
              <a:gd name="connsiteY8" fmla="*/ 213788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1282700">
                <a:moveTo>
                  <a:pt x="0" y="213788"/>
                </a:moveTo>
                <a:cubicBezTo>
                  <a:pt x="0" y="95716"/>
                  <a:pt x="95716" y="0"/>
                  <a:pt x="213788" y="0"/>
                </a:cubicBezTo>
                <a:lnTo>
                  <a:pt x="3308345" y="0"/>
                </a:lnTo>
                <a:cubicBezTo>
                  <a:pt x="3426417" y="0"/>
                  <a:pt x="3522133" y="95716"/>
                  <a:pt x="3522133" y="213788"/>
                </a:cubicBezTo>
                <a:lnTo>
                  <a:pt x="3522133" y="1068912"/>
                </a:lnTo>
                <a:cubicBezTo>
                  <a:pt x="3522133" y="1186984"/>
                  <a:pt x="3426417" y="1282700"/>
                  <a:pt x="3308345" y="1282700"/>
                </a:cubicBezTo>
                <a:lnTo>
                  <a:pt x="213788" y="1282700"/>
                </a:lnTo>
                <a:cubicBezTo>
                  <a:pt x="95716" y="1282700"/>
                  <a:pt x="0" y="1186984"/>
                  <a:pt x="0" y="1068912"/>
                </a:cubicBezTo>
                <a:lnTo>
                  <a:pt x="0" y="21378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486" tIns="165486" rIns="165486" bIns="165486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dirty="0"/>
              <a:t>T</a:t>
            </a:r>
            <a:r>
              <a:rPr lang="en-US" sz="2700" kern="1200" dirty="0"/>
              <a:t>o arrange and manage data</a:t>
            </a:r>
          </a:p>
        </p:txBody>
      </p:sp>
      <p:sp>
        <p:nvSpPr>
          <p:cNvPr id="7" name="Freeform 6"/>
          <p:cNvSpPr/>
          <p:nvPr/>
        </p:nvSpPr>
        <p:spPr>
          <a:xfrm>
            <a:off x="5961206" y="3290535"/>
            <a:ext cx="3522133" cy="1282700"/>
          </a:xfrm>
          <a:custGeom>
            <a:avLst/>
            <a:gdLst>
              <a:gd name="connsiteX0" fmla="*/ 0 w 3522133"/>
              <a:gd name="connsiteY0" fmla="*/ 213788 h 1282700"/>
              <a:gd name="connsiteX1" fmla="*/ 213788 w 3522133"/>
              <a:gd name="connsiteY1" fmla="*/ 0 h 1282700"/>
              <a:gd name="connsiteX2" fmla="*/ 3308345 w 3522133"/>
              <a:gd name="connsiteY2" fmla="*/ 0 h 1282700"/>
              <a:gd name="connsiteX3" fmla="*/ 3522133 w 3522133"/>
              <a:gd name="connsiteY3" fmla="*/ 213788 h 1282700"/>
              <a:gd name="connsiteX4" fmla="*/ 3522133 w 3522133"/>
              <a:gd name="connsiteY4" fmla="*/ 1068912 h 1282700"/>
              <a:gd name="connsiteX5" fmla="*/ 3308345 w 3522133"/>
              <a:gd name="connsiteY5" fmla="*/ 1282700 h 1282700"/>
              <a:gd name="connsiteX6" fmla="*/ 213788 w 3522133"/>
              <a:gd name="connsiteY6" fmla="*/ 1282700 h 1282700"/>
              <a:gd name="connsiteX7" fmla="*/ 0 w 3522133"/>
              <a:gd name="connsiteY7" fmla="*/ 1068912 h 1282700"/>
              <a:gd name="connsiteX8" fmla="*/ 0 w 3522133"/>
              <a:gd name="connsiteY8" fmla="*/ 213788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1282700">
                <a:moveTo>
                  <a:pt x="0" y="213788"/>
                </a:moveTo>
                <a:cubicBezTo>
                  <a:pt x="0" y="95716"/>
                  <a:pt x="95716" y="0"/>
                  <a:pt x="213788" y="0"/>
                </a:cubicBezTo>
                <a:lnTo>
                  <a:pt x="3308345" y="0"/>
                </a:lnTo>
                <a:cubicBezTo>
                  <a:pt x="3426417" y="0"/>
                  <a:pt x="3522133" y="95716"/>
                  <a:pt x="3522133" y="213788"/>
                </a:cubicBezTo>
                <a:lnTo>
                  <a:pt x="3522133" y="1068912"/>
                </a:lnTo>
                <a:cubicBezTo>
                  <a:pt x="3522133" y="1186984"/>
                  <a:pt x="3426417" y="1282700"/>
                  <a:pt x="3308345" y="1282700"/>
                </a:cubicBezTo>
                <a:lnTo>
                  <a:pt x="213788" y="1282700"/>
                </a:lnTo>
                <a:cubicBezTo>
                  <a:pt x="95716" y="1282700"/>
                  <a:pt x="0" y="1186984"/>
                  <a:pt x="0" y="1068912"/>
                </a:cubicBezTo>
                <a:lnTo>
                  <a:pt x="0" y="21378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486" tIns="165486" rIns="165486" bIns="165486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/>
              <a:t>To improve access of data</a:t>
            </a:r>
          </a:p>
        </p:txBody>
      </p:sp>
      <p:sp>
        <p:nvSpPr>
          <p:cNvPr id="8" name="Freeform 7"/>
          <p:cNvSpPr/>
          <p:nvPr/>
        </p:nvSpPr>
        <p:spPr>
          <a:xfrm>
            <a:off x="5961206" y="4807693"/>
            <a:ext cx="3522133" cy="1282700"/>
          </a:xfrm>
          <a:custGeom>
            <a:avLst/>
            <a:gdLst>
              <a:gd name="connsiteX0" fmla="*/ 0 w 3522133"/>
              <a:gd name="connsiteY0" fmla="*/ 213788 h 1282700"/>
              <a:gd name="connsiteX1" fmla="*/ 213788 w 3522133"/>
              <a:gd name="connsiteY1" fmla="*/ 0 h 1282700"/>
              <a:gd name="connsiteX2" fmla="*/ 3308345 w 3522133"/>
              <a:gd name="connsiteY2" fmla="*/ 0 h 1282700"/>
              <a:gd name="connsiteX3" fmla="*/ 3522133 w 3522133"/>
              <a:gd name="connsiteY3" fmla="*/ 213788 h 1282700"/>
              <a:gd name="connsiteX4" fmla="*/ 3522133 w 3522133"/>
              <a:gd name="connsiteY4" fmla="*/ 1068912 h 1282700"/>
              <a:gd name="connsiteX5" fmla="*/ 3308345 w 3522133"/>
              <a:gd name="connsiteY5" fmla="*/ 1282700 h 1282700"/>
              <a:gd name="connsiteX6" fmla="*/ 213788 w 3522133"/>
              <a:gd name="connsiteY6" fmla="*/ 1282700 h 1282700"/>
              <a:gd name="connsiteX7" fmla="*/ 0 w 3522133"/>
              <a:gd name="connsiteY7" fmla="*/ 1068912 h 1282700"/>
              <a:gd name="connsiteX8" fmla="*/ 0 w 3522133"/>
              <a:gd name="connsiteY8" fmla="*/ 213788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2133" h="1282700">
                <a:moveTo>
                  <a:pt x="0" y="213788"/>
                </a:moveTo>
                <a:cubicBezTo>
                  <a:pt x="0" y="95716"/>
                  <a:pt x="95716" y="0"/>
                  <a:pt x="213788" y="0"/>
                </a:cubicBezTo>
                <a:lnTo>
                  <a:pt x="3308345" y="0"/>
                </a:lnTo>
                <a:cubicBezTo>
                  <a:pt x="3426417" y="0"/>
                  <a:pt x="3522133" y="95716"/>
                  <a:pt x="3522133" y="213788"/>
                </a:cubicBezTo>
                <a:lnTo>
                  <a:pt x="3522133" y="1068912"/>
                </a:lnTo>
                <a:cubicBezTo>
                  <a:pt x="3522133" y="1186984"/>
                  <a:pt x="3426417" y="1282700"/>
                  <a:pt x="3308345" y="1282700"/>
                </a:cubicBezTo>
                <a:lnTo>
                  <a:pt x="213788" y="1282700"/>
                </a:lnTo>
                <a:cubicBezTo>
                  <a:pt x="95716" y="1282700"/>
                  <a:pt x="0" y="1186984"/>
                  <a:pt x="0" y="1068912"/>
                </a:cubicBezTo>
                <a:lnTo>
                  <a:pt x="0" y="213788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65486" tIns="165486" rIns="165486" bIns="165486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700" kern="1200" dirty="0"/>
              <a:t>To increase reliability against errors</a:t>
            </a:r>
          </a:p>
        </p:txBody>
      </p:sp>
    </p:spTree>
    <p:extLst>
      <p:ext uri="{BB962C8B-B14F-4D97-AF65-F5344CB8AC3E}">
        <p14:creationId xmlns:p14="http://schemas.microsoft.com/office/powerpoint/2010/main" val="2032982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e 4"/>
          <p:cNvSpPr/>
          <p:nvPr/>
        </p:nvSpPr>
        <p:spPr>
          <a:xfrm>
            <a:off x="2039632" y="860466"/>
            <a:ext cx="4876800" cy="4876800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4478032" y="860466"/>
            <a:ext cx="5689599" cy="4876800"/>
          </a:xfrm>
          <a:custGeom>
            <a:avLst/>
            <a:gdLst>
              <a:gd name="connsiteX0" fmla="*/ 0 w 5689599"/>
              <a:gd name="connsiteY0" fmla="*/ 0 h 4876800"/>
              <a:gd name="connsiteX1" fmla="*/ 5689599 w 5689599"/>
              <a:gd name="connsiteY1" fmla="*/ 0 h 4876800"/>
              <a:gd name="connsiteX2" fmla="*/ 5689599 w 5689599"/>
              <a:gd name="connsiteY2" fmla="*/ 4876800 h 4876800"/>
              <a:gd name="connsiteX3" fmla="*/ 0 w 5689599"/>
              <a:gd name="connsiteY3" fmla="*/ 4876800 h 4876800"/>
              <a:gd name="connsiteX4" fmla="*/ 0 w 5689599"/>
              <a:gd name="connsiteY4" fmla="*/ 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9599" h="4876800">
                <a:moveTo>
                  <a:pt x="0" y="0"/>
                </a:moveTo>
                <a:lnTo>
                  <a:pt x="5689599" y="0"/>
                </a:lnTo>
                <a:lnTo>
                  <a:pt x="5689599" y="4876800"/>
                </a:lnTo>
                <a:lnTo>
                  <a:pt x="0" y="48768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210" tIns="156210" rIns="3001010" bIns="3569967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100" kern="1200" dirty="0"/>
              <a:t>Algorithm</a:t>
            </a:r>
          </a:p>
        </p:txBody>
      </p:sp>
      <p:sp>
        <p:nvSpPr>
          <p:cNvPr id="7" name="Pie 6"/>
          <p:cNvSpPr/>
          <p:nvPr/>
        </p:nvSpPr>
        <p:spPr>
          <a:xfrm>
            <a:off x="2893073" y="2323509"/>
            <a:ext cx="3169916" cy="3169916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2790486"/>
              <a:satOff val="-15286"/>
              <a:lumOff val="4706"/>
              <a:alphaOff val="0"/>
            </a:schemeClr>
          </a:fillRef>
          <a:effectRef idx="0">
            <a:schemeClr val="accent3">
              <a:hueOff val="-2790486"/>
              <a:satOff val="-15286"/>
              <a:lumOff val="4706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 7"/>
          <p:cNvSpPr/>
          <p:nvPr/>
        </p:nvSpPr>
        <p:spPr>
          <a:xfrm>
            <a:off x="4478032" y="2323509"/>
            <a:ext cx="5689599" cy="3169916"/>
          </a:xfrm>
          <a:custGeom>
            <a:avLst/>
            <a:gdLst>
              <a:gd name="connsiteX0" fmla="*/ 0 w 5689599"/>
              <a:gd name="connsiteY0" fmla="*/ 0 h 3169916"/>
              <a:gd name="connsiteX1" fmla="*/ 5689599 w 5689599"/>
              <a:gd name="connsiteY1" fmla="*/ 0 h 3169916"/>
              <a:gd name="connsiteX2" fmla="*/ 5689599 w 5689599"/>
              <a:gd name="connsiteY2" fmla="*/ 3169916 h 3169916"/>
              <a:gd name="connsiteX3" fmla="*/ 0 w 5689599"/>
              <a:gd name="connsiteY3" fmla="*/ 3169916 h 3169916"/>
              <a:gd name="connsiteX4" fmla="*/ 0 w 5689599"/>
              <a:gd name="connsiteY4" fmla="*/ 0 h 3169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9599" h="3169916">
                <a:moveTo>
                  <a:pt x="0" y="0"/>
                </a:moveTo>
                <a:lnTo>
                  <a:pt x="5689599" y="0"/>
                </a:lnTo>
                <a:lnTo>
                  <a:pt x="5689599" y="3169916"/>
                </a:lnTo>
                <a:lnTo>
                  <a:pt x="0" y="316991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-2790486"/>
              <a:satOff val="-15286"/>
              <a:lumOff val="470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210" tIns="156210" rIns="3001010" bIns="1863088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100" kern="1200" dirty="0"/>
              <a:t>Proposal</a:t>
            </a:r>
          </a:p>
        </p:txBody>
      </p:sp>
      <p:sp>
        <p:nvSpPr>
          <p:cNvPr id="9" name="Pie 8"/>
          <p:cNvSpPr/>
          <p:nvPr/>
        </p:nvSpPr>
        <p:spPr>
          <a:xfrm>
            <a:off x="3746512" y="3786547"/>
            <a:ext cx="1463038" cy="1463038"/>
          </a:xfrm>
          <a:prstGeom prst="pie">
            <a:avLst>
              <a:gd name="adj1" fmla="val 5400000"/>
              <a:gd name="adj2" fmla="val 1620000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-5580972"/>
              <a:satOff val="-30571"/>
              <a:lumOff val="9412"/>
              <a:alphaOff val="0"/>
            </a:schemeClr>
          </a:fillRef>
          <a:effectRef idx="0">
            <a:schemeClr val="accent3">
              <a:hueOff val="-5580972"/>
              <a:satOff val="-30571"/>
              <a:lumOff val="9412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478032" y="3786547"/>
            <a:ext cx="5689599" cy="1463038"/>
          </a:xfrm>
          <a:custGeom>
            <a:avLst/>
            <a:gdLst>
              <a:gd name="connsiteX0" fmla="*/ 0 w 5689599"/>
              <a:gd name="connsiteY0" fmla="*/ 0 h 1463038"/>
              <a:gd name="connsiteX1" fmla="*/ 5689599 w 5689599"/>
              <a:gd name="connsiteY1" fmla="*/ 0 h 1463038"/>
              <a:gd name="connsiteX2" fmla="*/ 5689599 w 5689599"/>
              <a:gd name="connsiteY2" fmla="*/ 1463038 h 1463038"/>
              <a:gd name="connsiteX3" fmla="*/ 0 w 5689599"/>
              <a:gd name="connsiteY3" fmla="*/ 1463038 h 1463038"/>
              <a:gd name="connsiteX4" fmla="*/ 0 w 5689599"/>
              <a:gd name="connsiteY4" fmla="*/ 0 h 146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89599" h="1463038">
                <a:moveTo>
                  <a:pt x="0" y="0"/>
                </a:moveTo>
                <a:lnTo>
                  <a:pt x="5689599" y="0"/>
                </a:lnTo>
                <a:lnTo>
                  <a:pt x="5689599" y="1463038"/>
                </a:lnTo>
                <a:lnTo>
                  <a:pt x="0" y="146303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3">
              <a:hueOff val="-5580972"/>
              <a:satOff val="-30571"/>
              <a:lumOff val="941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210" tIns="156210" rIns="3001010" bIns="156210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4100" kern="1200" dirty="0"/>
              <a:t>Software Solution</a:t>
            </a:r>
          </a:p>
        </p:txBody>
      </p:sp>
      <p:sp>
        <p:nvSpPr>
          <p:cNvPr id="11" name="Freeform 10"/>
          <p:cNvSpPr/>
          <p:nvPr/>
        </p:nvSpPr>
        <p:spPr>
          <a:xfrm>
            <a:off x="7322832" y="860466"/>
            <a:ext cx="2844799" cy="1463043"/>
          </a:xfrm>
          <a:custGeom>
            <a:avLst/>
            <a:gdLst>
              <a:gd name="connsiteX0" fmla="*/ 0 w 2844799"/>
              <a:gd name="connsiteY0" fmla="*/ 0 h 1463043"/>
              <a:gd name="connsiteX1" fmla="*/ 2844799 w 2844799"/>
              <a:gd name="connsiteY1" fmla="*/ 0 h 1463043"/>
              <a:gd name="connsiteX2" fmla="*/ 2844799 w 2844799"/>
              <a:gd name="connsiteY2" fmla="*/ 1463043 h 1463043"/>
              <a:gd name="connsiteX3" fmla="*/ 0 w 2844799"/>
              <a:gd name="connsiteY3" fmla="*/ 1463043 h 1463043"/>
              <a:gd name="connsiteX4" fmla="*/ 0 w 2844799"/>
              <a:gd name="connsiteY4" fmla="*/ 0 h 1463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799" h="1463043">
                <a:moveTo>
                  <a:pt x="0" y="0"/>
                </a:moveTo>
                <a:lnTo>
                  <a:pt x="2844799" y="0"/>
                </a:lnTo>
                <a:lnTo>
                  <a:pt x="2844799" y="1463043"/>
                </a:lnTo>
                <a:lnTo>
                  <a:pt x="0" y="146304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kern="1200" dirty="0"/>
              <a:t>Better and faster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kern="1200" dirty="0"/>
              <a:t>Minimize delay</a:t>
            </a:r>
          </a:p>
        </p:txBody>
      </p:sp>
      <p:sp>
        <p:nvSpPr>
          <p:cNvPr id="12" name="Freeform 11"/>
          <p:cNvSpPr/>
          <p:nvPr/>
        </p:nvSpPr>
        <p:spPr>
          <a:xfrm>
            <a:off x="7322832" y="2323509"/>
            <a:ext cx="2844799" cy="1463038"/>
          </a:xfrm>
          <a:custGeom>
            <a:avLst/>
            <a:gdLst>
              <a:gd name="connsiteX0" fmla="*/ 0 w 2844799"/>
              <a:gd name="connsiteY0" fmla="*/ 0 h 1463038"/>
              <a:gd name="connsiteX1" fmla="*/ 2844799 w 2844799"/>
              <a:gd name="connsiteY1" fmla="*/ 0 h 1463038"/>
              <a:gd name="connsiteX2" fmla="*/ 2844799 w 2844799"/>
              <a:gd name="connsiteY2" fmla="*/ 1463038 h 1463038"/>
              <a:gd name="connsiteX3" fmla="*/ 0 w 2844799"/>
              <a:gd name="connsiteY3" fmla="*/ 1463038 h 1463038"/>
              <a:gd name="connsiteX4" fmla="*/ 0 w 2844799"/>
              <a:gd name="connsiteY4" fmla="*/ 0 h 146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799" h="1463038">
                <a:moveTo>
                  <a:pt x="0" y="0"/>
                </a:moveTo>
                <a:lnTo>
                  <a:pt x="2844799" y="0"/>
                </a:lnTo>
                <a:lnTo>
                  <a:pt x="2844799" y="1463038"/>
                </a:lnTo>
                <a:lnTo>
                  <a:pt x="0" y="1463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kern="1200" dirty="0"/>
              <a:t>Usable methods</a:t>
            </a:r>
          </a:p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kern="1200" dirty="0"/>
              <a:t>Solve the problem</a:t>
            </a:r>
          </a:p>
        </p:txBody>
      </p:sp>
      <p:sp>
        <p:nvSpPr>
          <p:cNvPr id="13" name="Freeform 12"/>
          <p:cNvSpPr/>
          <p:nvPr/>
        </p:nvSpPr>
        <p:spPr>
          <a:xfrm>
            <a:off x="7322832" y="3786547"/>
            <a:ext cx="2844799" cy="1463038"/>
          </a:xfrm>
          <a:custGeom>
            <a:avLst/>
            <a:gdLst>
              <a:gd name="connsiteX0" fmla="*/ 0 w 2844799"/>
              <a:gd name="connsiteY0" fmla="*/ 0 h 1463038"/>
              <a:gd name="connsiteX1" fmla="*/ 2844799 w 2844799"/>
              <a:gd name="connsiteY1" fmla="*/ 0 h 1463038"/>
              <a:gd name="connsiteX2" fmla="*/ 2844799 w 2844799"/>
              <a:gd name="connsiteY2" fmla="*/ 1463038 h 1463038"/>
              <a:gd name="connsiteX3" fmla="*/ 0 w 2844799"/>
              <a:gd name="connsiteY3" fmla="*/ 1463038 h 1463038"/>
              <a:gd name="connsiteX4" fmla="*/ 0 w 2844799"/>
              <a:gd name="connsiteY4" fmla="*/ 0 h 146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799" h="1463038">
                <a:moveTo>
                  <a:pt x="0" y="0"/>
                </a:moveTo>
                <a:lnTo>
                  <a:pt x="2844799" y="0"/>
                </a:lnTo>
                <a:lnTo>
                  <a:pt x="2844799" y="1463038"/>
                </a:lnTo>
                <a:lnTo>
                  <a:pt x="0" y="146303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ctr" anchorCtr="0">
            <a:noAutofit/>
          </a:bodyPr>
          <a:lstStyle/>
          <a:p>
            <a:pPr marL="228600" lvl="1" indent="-228600" algn="l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sz="2200" kern="1200" dirty="0"/>
              <a:t>Solves inefficiency to increase work outputs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556" y="527762"/>
            <a:ext cx="10972800" cy="1066800"/>
          </a:xfrm>
        </p:spPr>
        <p:txBody>
          <a:bodyPr/>
          <a:lstStyle/>
          <a:p>
            <a:r>
              <a:rPr lang="en-US" dirty="0"/>
              <a:t>Objectives:</a:t>
            </a:r>
          </a:p>
        </p:txBody>
      </p:sp>
    </p:spTree>
    <p:extLst>
      <p:ext uri="{BB962C8B-B14F-4D97-AF65-F5344CB8AC3E}">
        <p14:creationId xmlns:p14="http://schemas.microsoft.com/office/powerpoint/2010/main" val="1150763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Limitations:</a:t>
            </a:r>
          </a:p>
        </p:txBody>
      </p:sp>
      <p:sp>
        <p:nvSpPr>
          <p:cNvPr id="3" name="Rectangle 2"/>
          <p:cNvSpPr/>
          <p:nvPr/>
        </p:nvSpPr>
        <p:spPr>
          <a:xfrm>
            <a:off x="813148" y="1748135"/>
            <a:ext cx="105657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Improvement of the old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4935"/>
            <a:ext cx="4883038" cy="43180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883038" y="3680178"/>
            <a:ext cx="3036090" cy="170462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37" y="2644961"/>
            <a:ext cx="3470495" cy="389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1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 and Limitations:</a:t>
            </a:r>
          </a:p>
        </p:txBody>
      </p:sp>
      <p:sp>
        <p:nvSpPr>
          <p:cNvPr id="6" name="Rectangle 5"/>
          <p:cNvSpPr/>
          <p:nvPr/>
        </p:nvSpPr>
        <p:spPr>
          <a:xfrm>
            <a:off x="910137" y="1748135"/>
            <a:ext cx="103717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Accessible by registered users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11" y="3013802"/>
            <a:ext cx="2575185" cy="3724561"/>
          </a:xfrm>
          <a:prstGeom prst="rect">
            <a:avLst/>
          </a:prstGeom>
        </p:spPr>
      </p:pic>
      <p:sp>
        <p:nvSpPr>
          <p:cNvPr id="8" name="Plus Sign 7"/>
          <p:cNvSpPr/>
          <p:nvPr/>
        </p:nvSpPr>
        <p:spPr>
          <a:xfrm>
            <a:off x="2716696" y="3683386"/>
            <a:ext cx="2425147" cy="2385391"/>
          </a:xfrm>
          <a:prstGeom prst="mathPlus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29191" y="3826454"/>
            <a:ext cx="3155930" cy="1530626"/>
          </a:xfrm>
          <a:prstGeom prst="rect">
            <a:avLst/>
          </a:prstGeom>
        </p:spPr>
      </p:pic>
      <p:sp>
        <p:nvSpPr>
          <p:cNvPr id="10" name="Equals 9"/>
          <p:cNvSpPr/>
          <p:nvPr/>
        </p:nvSpPr>
        <p:spPr>
          <a:xfrm>
            <a:off x="6785114" y="3896139"/>
            <a:ext cx="2312502" cy="1907234"/>
          </a:xfrm>
          <a:prstGeom prst="mathEqual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261" y="336497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49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449" y="263646"/>
            <a:ext cx="10972800" cy="1066800"/>
          </a:xfrm>
        </p:spPr>
        <p:txBody>
          <a:bodyPr/>
          <a:lstStyle/>
          <a:p>
            <a:r>
              <a:rPr lang="en-US" dirty="0"/>
              <a:t>Scope and Limitations:</a:t>
            </a:r>
          </a:p>
        </p:txBody>
      </p:sp>
      <p:sp>
        <p:nvSpPr>
          <p:cNvPr id="3" name="Rectangle 2"/>
          <p:cNvSpPr/>
          <p:nvPr/>
        </p:nvSpPr>
        <p:spPr>
          <a:xfrm>
            <a:off x="489298" y="1082090"/>
            <a:ext cx="110931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Will not cover other departments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112729" y="3074579"/>
            <a:ext cx="4649361" cy="2426253"/>
            <a:chOff x="3112729" y="3210046"/>
            <a:chExt cx="4649361" cy="24262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729" y="3210046"/>
              <a:ext cx="2286521" cy="242625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158" y="3210046"/>
              <a:ext cx="2298932" cy="2298932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52" y="1543755"/>
            <a:ext cx="4899611" cy="48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97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99716"/>
            <a:ext cx="10972800" cy="1066800"/>
          </a:xfrm>
        </p:spPr>
        <p:txBody>
          <a:bodyPr/>
          <a:lstStyle/>
          <a:p>
            <a:r>
              <a:rPr lang="en-US" dirty="0"/>
              <a:t>Scope and Limitations:</a:t>
            </a:r>
          </a:p>
        </p:txBody>
      </p:sp>
      <p:sp>
        <p:nvSpPr>
          <p:cNvPr id="3" name="Rectangle 2"/>
          <p:cNvSpPr/>
          <p:nvPr/>
        </p:nvSpPr>
        <p:spPr>
          <a:xfrm>
            <a:off x="99806" y="1467910"/>
            <a:ext cx="11992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Does not cover any other problems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50" y="2671465"/>
            <a:ext cx="4525197" cy="36642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83" y="2671465"/>
            <a:ext cx="3533330" cy="3682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748636"/>
            <a:ext cx="2159000" cy="1943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901" y="2674065"/>
            <a:ext cx="1848523" cy="1848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7" y="5049132"/>
            <a:ext cx="2817187" cy="14994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668" y="4898177"/>
            <a:ext cx="2472549" cy="1650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39096"/>
            <a:ext cx="4705280" cy="470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1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heet lightning design templat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heet lightning design template" id="{3C7F4788-DDC0-4920-9533-B71320CCC66E}" vid="{0908A3B0-C8DC-46EA-AE85-02A6416ABACD}"/>
    </a:ext>
  </a:extLst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D327B88-09D0-470A-ABD6-1E03323FAF8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Sheet lightning design slides</Template>
  <TotalTime>0</TotalTime>
  <Words>236</Words>
  <Application>Microsoft Office PowerPoint</Application>
  <PresentationFormat>Widescreen</PresentationFormat>
  <Paragraphs>75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Sheet lightning design template</vt:lpstr>
      <vt:lpstr> Asset Management with Barcode Tagging System for Operations and Maintenance</vt:lpstr>
      <vt:lpstr>Introduction:</vt:lpstr>
      <vt:lpstr>Project Context</vt:lpstr>
      <vt:lpstr>Purpose and Description</vt:lpstr>
      <vt:lpstr>Objectives:</vt:lpstr>
      <vt:lpstr>Scope and Limitations:</vt:lpstr>
      <vt:lpstr>Scope and Limitations:</vt:lpstr>
      <vt:lpstr>Scope and Limitations:</vt:lpstr>
      <vt:lpstr>Scope and Limitations:</vt:lpstr>
      <vt:lpstr>Technical Background:</vt:lpstr>
      <vt:lpstr>Design and Methodology</vt:lpstr>
      <vt:lpstr>Results and Discussion</vt:lpstr>
      <vt:lpstr>Review of Related Literature</vt:lpstr>
      <vt:lpstr>Review of Related Literature</vt:lpstr>
      <vt:lpstr>PowerPoint Presentation</vt:lpstr>
      <vt:lpstr>ERD </vt:lpstr>
      <vt:lpstr>CONTEXT</vt:lpstr>
      <vt:lpstr>CONTEXT</vt:lpstr>
      <vt:lpstr>PowerPoint Presentation</vt:lpstr>
      <vt:lpstr>PowerPoint Presentation</vt:lpstr>
      <vt:lpstr>PowerPoint Presentation</vt:lpstr>
      <vt:lpstr>USE CASE</vt:lpstr>
      <vt:lpstr>Conclusion and Recommendation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2016-08-27T14:35:38Z</dcterms:created>
  <dcterms:modified xsi:type="dcterms:W3CDTF">2016-12-07T07:24:54Z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TC034605759991</vt:lpwstr>
  </property>
</Properties>
</file>